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6" r:id="rId5"/>
    <p:sldId id="267" r:id="rId6"/>
    <p:sldId id="268" r:id="rId7"/>
    <p:sldId id="269" r:id="rId8"/>
    <p:sldId id="270" r:id="rId9"/>
    <p:sldId id="271" r:id="rId10"/>
    <p:sldId id="264"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07991-E481-4366-B45F-3747E7E27CE7}" v="9" dt="2025-02-09T04:25:12.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Chitramoy (Omaha)" userId="b02e09d6-29e8-4e72-a082-80806ef322b3" providerId="ADAL" clId="{9DB77800-494E-43C7-ACCD-ECFD7EC12E0C}"/>
    <pc:docChg chg="undo custSel addSld delSld modSld">
      <pc:chgData name="Mukherjee, Chitramoy (Omaha)" userId="b02e09d6-29e8-4e72-a082-80806ef322b3" providerId="ADAL" clId="{9DB77800-494E-43C7-ACCD-ECFD7EC12E0C}" dt="2025-01-23T00:04:14.060" v="708"/>
      <pc:docMkLst>
        <pc:docMk/>
      </pc:docMkLst>
      <pc:sldChg chg="addSp delSp modSp mod modTransition modAnim">
        <pc:chgData name="Mukherjee, Chitramoy (Omaha)" userId="b02e09d6-29e8-4e72-a082-80806ef322b3" providerId="ADAL" clId="{9DB77800-494E-43C7-ACCD-ECFD7EC12E0C}" dt="2025-01-23T00:04:14.060" v="708"/>
        <pc:sldMkLst>
          <pc:docMk/>
          <pc:sldMk cId="3378899318" sldId="256"/>
        </pc:sldMkLst>
        <pc:spChg chg="mod">
          <ac:chgData name="Mukherjee, Chitramoy (Omaha)" userId="b02e09d6-29e8-4e72-a082-80806ef322b3" providerId="ADAL" clId="{9DB77800-494E-43C7-ACCD-ECFD7EC12E0C}" dt="2025-01-20T13:56:43.984" v="5" actId="255"/>
          <ac:spMkLst>
            <pc:docMk/>
            <pc:sldMk cId="3378899318" sldId="256"/>
            <ac:spMk id="2" creationId="{1406C51B-7923-3FCD-9F3B-D359C17C45F4}"/>
          </ac:spMkLst>
        </pc:spChg>
        <pc:spChg chg="add">
          <ac:chgData name="Mukherjee, Chitramoy (Omaha)" userId="b02e09d6-29e8-4e72-a082-80806ef322b3" providerId="ADAL" clId="{9DB77800-494E-43C7-ACCD-ECFD7EC12E0C}" dt="2025-01-20T13:57:13.514" v="6" actId="22"/>
          <ac:spMkLst>
            <pc:docMk/>
            <pc:sldMk cId="3378899318" sldId="256"/>
            <ac:spMk id="4" creationId="{DE0D3C23-0FD2-F36E-1235-B60B7663924B}"/>
          </ac:spMkLst>
        </pc:spChg>
      </pc:sldChg>
      <pc:sldChg chg="addSp delSp modSp mod modTransition modAnim">
        <pc:chgData name="Mukherjee, Chitramoy (Omaha)" userId="b02e09d6-29e8-4e72-a082-80806ef322b3" providerId="ADAL" clId="{9DB77800-494E-43C7-ACCD-ECFD7EC12E0C}" dt="2025-01-23T00:04:14.060" v="708"/>
        <pc:sldMkLst>
          <pc:docMk/>
          <pc:sldMk cId="1087902478" sldId="257"/>
        </pc:sldMkLst>
        <pc:spChg chg="add mod">
          <ac:chgData name="Mukherjee, Chitramoy (Omaha)" userId="b02e09d6-29e8-4e72-a082-80806ef322b3" providerId="ADAL" clId="{9DB77800-494E-43C7-ACCD-ECFD7EC12E0C}" dt="2025-01-21T04:39:22.771" v="305" actId="20577"/>
          <ac:spMkLst>
            <pc:docMk/>
            <pc:sldMk cId="1087902478" sldId="257"/>
            <ac:spMk id="4" creationId="{6D0EB147-B311-4C47-AC8A-4857C404D107}"/>
          </ac:spMkLst>
        </pc:spChg>
        <pc:spChg chg="add mod">
          <ac:chgData name="Mukherjee, Chitramoy (Omaha)" userId="b02e09d6-29e8-4e72-a082-80806ef322b3" providerId="ADAL" clId="{9DB77800-494E-43C7-ACCD-ECFD7EC12E0C}" dt="2025-01-21T04:44:34.270" v="324" actId="27636"/>
          <ac:spMkLst>
            <pc:docMk/>
            <pc:sldMk cId="1087902478" sldId="257"/>
            <ac:spMk id="6" creationId="{36331F2A-B48B-DE1F-BB29-E888CE94C0A7}"/>
          </ac:spMkLst>
        </pc:spChg>
        <pc:spChg chg="add mod">
          <ac:chgData name="Mukherjee, Chitramoy (Omaha)" userId="b02e09d6-29e8-4e72-a082-80806ef322b3" providerId="ADAL" clId="{9DB77800-494E-43C7-ACCD-ECFD7EC12E0C}" dt="2025-01-21T04:44:39.430" v="325" actId="255"/>
          <ac:spMkLst>
            <pc:docMk/>
            <pc:sldMk cId="1087902478" sldId="257"/>
            <ac:spMk id="9" creationId="{13A58C79-5B56-DA44-199A-527458756989}"/>
          </ac:spMkLst>
        </pc:spChg>
        <pc:spChg chg="add mod">
          <ac:chgData name="Mukherjee, Chitramoy (Omaha)" userId="b02e09d6-29e8-4e72-a082-80806ef322b3" providerId="ADAL" clId="{9DB77800-494E-43C7-ACCD-ECFD7EC12E0C}" dt="2025-01-21T04:39:01.317" v="298" actId="20577"/>
          <ac:spMkLst>
            <pc:docMk/>
            <pc:sldMk cId="1087902478" sldId="257"/>
            <ac:spMk id="11" creationId="{91653203-C51C-8494-2CF7-D03883DFA97D}"/>
          </ac:spMkLst>
        </pc:spChg>
      </pc:sldChg>
      <pc:sldChg chg="addSp delSp modSp mod modTransition setBg modAnim">
        <pc:chgData name="Mukherjee, Chitramoy (Omaha)" userId="b02e09d6-29e8-4e72-a082-80806ef322b3" providerId="ADAL" clId="{9DB77800-494E-43C7-ACCD-ECFD7EC12E0C}" dt="2025-01-23T00:04:14.060" v="708"/>
        <pc:sldMkLst>
          <pc:docMk/>
          <pc:sldMk cId="496425999" sldId="258"/>
        </pc:sldMkLst>
        <pc:spChg chg="add mod">
          <ac:chgData name="Mukherjee, Chitramoy (Omaha)" userId="b02e09d6-29e8-4e72-a082-80806ef322b3" providerId="ADAL" clId="{9DB77800-494E-43C7-ACCD-ECFD7EC12E0C}" dt="2025-01-21T04:41:51.667" v="310" actId="108"/>
          <ac:spMkLst>
            <pc:docMk/>
            <pc:sldMk cId="496425999" sldId="258"/>
            <ac:spMk id="4" creationId="{C2D22AF0-9BFD-32E5-DF19-4A24274E1654}"/>
          </ac:spMkLst>
        </pc:spChg>
        <pc:spChg chg="add mod">
          <ac:chgData name="Mukherjee, Chitramoy (Omaha)" userId="b02e09d6-29e8-4e72-a082-80806ef322b3" providerId="ADAL" clId="{9DB77800-494E-43C7-ACCD-ECFD7EC12E0C}" dt="2025-01-21T04:44:13.973" v="320" actId="255"/>
          <ac:spMkLst>
            <pc:docMk/>
            <pc:sldMk cId="496425999" sldId="258"/>
            <ac:spMk id="7" creationId="{08E01E38-E1E2-0A53-27E8-17D36FC9844B}"/>
          </ac:spMkLst>
        </pc:spChg>
      </pc:sldChg>
      <pc:sldChg chg="del">
        <pc:chgData name="Mukherjee, Chitramoy (Omaha)" userId="b02e09d6-29e8-4e72-a082-80806ef322b3" providerId="ADAL" clId="{9DB77800-494E-43C7-ACCD-ECFD7EC12E0C}" dt="2025-01-21T04:50:15.108" v="439" actId="47"/>
        <pc:sldMkLst>
          <pc:docMk/>
          <pc:sldMk cId="1698397818" sldId="259"/>
        </pc:sldMkLst>
      </pc:sldChg>
      <pc:sldChg chg="del">
        <pc:chgData name="Mukherjee, Chitramoy (Omaha)" userId="b02e09d6-29e8-4e72-a082-80806ef322b3" providerId="ADAL" clId="{9DB77800-494E-43C7-ACCD-ECFD7EC12E0C}" dt="2025-01-21T04:50:15.572" v="440" actId="47"/>
        <pc:sldMkLst>
          <pc:docMk/>
          <pc:sldMk cId="3341438773" sldId="260"/>
        </pc:sldMkLst>
      </pc:sldChg>
      <pc:sldChg chg="del">
        <pc:chgData name="Mukherjee, Chitramoy (Omaha)" userId="b02e09d6-29e8-4e72-a082-80806ef322b3" providerId="ADAL" clId="{9DB77800-494E-43C7-ACCD-ECFD7EC12E0C}" dt="2025-01-21T04:50:16.453" v="441" actId="47"/>
        <pc:sldMkLst>
          <pc:docMk/>
          <pc:sldMk cId="1025164678" sldId="261"/>
        </pc:sldMkLst>
      </pc:sldChg>
      <pc:sldChg chg="del">
        <pc:chgData name="Mukherjee, Chitramoy (Omaha)" userId="b02e09d6-29e8-4e72-a082-80806ef322b3" providerId="ADAL" clId="{9DB77800-494E-43C7-ACCD-ECFD7EC12E0C}" dt="2025-01-21T04:50:17.134" v="442" actId="47"/>
        <pc:sldMkLst>
          <pc:docMk/>
          <pc:sldMk cId="873730555" sldId="262"/>
        </pc:sldMkLst>
      </pc:sldChg>
      <pc:sldChg chg="del">
        <pc:chgData name="Mukherjee, Chitramoy (Omaha)" userId="b02e09d6-29e8-4e72-a082-80806ef322b3" providerId="ADAL" clId="{9DB77800-494E-43C7-ACCD-ECFD7EC12E0C}" dt="2025-01-21T04:50:17.870" v="443" actId="47"/>
        <pc:sldMkLst>
          <pc:docMk/>
          <pc:sldMk cId="1485387813" sldId="263"/>
        </pc:sldMkLst>
      </pc:sldChg>
      <pc:sldChg chg="addSp modSp modTransition">
        <pc:chgData name="Mukherjee, Chitramoy (Omaha)" userId="b02e09d6-29e8-4e72-a082-80806ef322b3" providerId="ADAL" clId="{9DB77800-494E-43C7-ACCD-ECFD7EC12E0C}" dt="2025-01-23T00:04:14.060" v="708"/>
        <pc:sldMkLst>
          <pc:docMk/>
          <pc:sldMk cId="1190421681" sldId="264"/>
        </pc:sldMkLst>
      </pc:sldChg>
      <pc:sldChg chg="addSp delSp modSp add del mod">
        <pc:chgData name="Mukherjee, Chitramoy (Omaha)" userId="b02e09d6-29e8-4e72-a082-80806ef322b3" providerId="ADAL" clId="{9DB77800-494E-43C7-ACCD-ECFD7EC12E0C}" dt="2025-01-22T23:52:22.072" v="699" actId="47"/>
        <pc:sldMkLst>
          <pc:docMk/>
          <pc:sldMk cId="2603740062" sldId="265"/>
        </pc:sldMkLst>
      </pc:sldChg>
      <pc:sldChg chg="addSp modSp add mod modTransition setBg">
        <pc:chgData name="Mukherjee, Chitramoy (Omaha)" userId="b02e09d6-29e8-4e72-a082-80806ef322b3" providerId="ADAL" clId="{9DB77800-494E-43C7-ACCD-ECFD7EC12E0C}" dt="2025-01-23T00:04:14.060" v="708"/>
        <pc:sldMkLst>
          <pc:docMk/>
          <pc:sldMk cId="309337898" sldId="266"/>
        </pc:sldMkLst>
        <pc:spChg chg="mod">
          <ac:chgData name="Mukherjee, Chitramoy (Omaha)" userId="b02e09d6-29e8-4e72-a082-80806ef322b3" providerId="ADAL" clId="{9DB77800-494E-43C7-ACCD-ECFD7EC12E0C}" dt="2025-01-22T23:36:12.399" v="697" actId="20577"/>
          <ac:spMkLst>
            <pc:docMk/>
            <pc:sldMk cId="309337898" sldId="266"/>
            <ac:spMk id="4" creationId="{F62F2698-4182-297F-0BE5-822DD2CF67BC}"/>
          </ac:spMkLst>
        </pc:spChg>
        <pc:spChg chg="mod">
          <ac:chgData name="Mukherjee, Chitramoy (Omaha)" userId="b02e09d6-29e8-4e72-a082-80806ef322b3" providerId="ADAL" clId="{9DB77800-494E-43C7-ACCD-ECFD7EC12E0C}" dt="2025-01-21T04:45:23.013" v="328" actId="108"/>
          <ac:spMkLst>
            <pc:docMk/>
            <pc:sldMk cId="309337898" sldId="266"/>
            <ac:spMk id="7" creationId="{A653B0A4-A961-8696-A52E-0D384326B088}"/>
          </ac:spMkLst>
        </pc:spChg>
      </pc:sldChg>
      <pc:sldChg chg="addSp delSp modSp add mod modTransition setBg">
        <pc:chgData name="Mukherjee, Chitramoy (Omaha)" userId="b02e09d6-29e8-4e72-a082-80806ef322b3" providerId="ADAL" clId="{9DB77800-494E-43C7-ACCD-ECFD7EC12E0C}" dt="2025-01-23T00:04:14.060" v="708"/>
        <pc:sldMkLst>
          <pc:docMk/>
          <pc:sldMk cId="1023109238" sldId="267"/>
        </pc:sldMkLst>
        <pc:spChg chg="mod ord">
          <ac:chgData name="Mukherjee, Chitramoy (Omaha)" userId="b02e09d6-29e8-4e72-a082-80806ef322b3" providerId="ADAL" clId="{9DB77800-494E-43C7-ACCD-ECFD7EC12E0C}" dt="2025-01-21T04:49:10.642" v="433" actId="255"/>
          <ac:spMkLst>
            <pc:docMk/>
            <pc:sldMk cId="1023109238" sldId="267"/>
            <ac:spMk id="7" creationId="{28DCCE17-A9F8-E0C6-A335-A6A2B633526C}"/>
          </ac:spMkLst>
        </pc:spChg>
        <pc:spChg chg="add">
          <ac:chgData name="Mukherjee, Chitramoy (Omaha)" userId="b02e09d6-29e8-4e72-a082-80806ef322b3" providerId="ADAL" clId="{9DB77800-494E-43C7-ACCD-ECFD7EC12E0C}" dt="2025-01-21T04:47:55.162" v="370" actId="26606"/>
          <ac:spMkLst>
            <pc:docMk/>
            <pc:sldMk cId="1023109238" sldId="267"/>
            <ac:spMk id="24" creationId="{3F4C104D-5F30-4811-9376-566B26E4719A}"/>
          </ac:spMkLst>
        </pc:spChg>
        <pc:spChg chg="add">
          <ac:chgData name="Mukherjee, Chitramoy (Omaha)" userId="b02e09d6-29e8-4e72-a082-80806ef322b3" providerId="ADAL" clId="{9DB77800-494E-43C7-ACCD-ECFD7EC12E0C}" dt="2025-01-21T04:47:55.162" v="370" actId="26606"/>
          <ac:spMkLst>
            <pc:docMk/>
            <pc:sldMk cId="1023109238" sldId="267"/>
            <ac:spMk id="25" creationId="{0815E34B-5D02-4E01-A936-E8E1C0AB6F12}"/>
          </ac:spMkLst>
        </pc:spChg>
        <pc:spChg chg="add mod">
          <ac:chgData name="Mukherjee, Chitramoy (Omaha)" userId="b02e09d6-29e8-4e72-a082-80806ef322b3" providerId="ADAL" clId="{9DB77800-494E-43C7-ACCD-ECFD7EC12E0C}" dt="2025-01-21T04:50:05.222" v="435" actId="27636"/>
          <ac:spMkLst>
            <pc:docMk/>
            <pc:sldMk cId="1023109238" sldId="267"/>
            <ac:spMk id="26" creationId="{F504408C-50FA-CFD3-D196-4A6F14DD950A}"/>
          </ac:spMkLst>
        </pc:spChg>
        <pc:spChg chg="add">
          <ac:chgData name="Mukherjee, Chitramoy (Omaha)" userId="b02e09d6-29e8-4e72-a082-80806ef322b3" providerId="ADAL" clId="{9DB77800-494E-43C7-ACCD-ECFD7EC12E0C}" dt="2025-01-21T04:47:55.162" v="370" actId="26606"/>
          <ac:spMkLst>
            <pc:docMk/>
            <pc:sldMk cId="1023109238" sldId="267"/>
            <ac:spMk id="27" creationId="{7DE3414B-B032-4710-A468-D3285E38C5FF}"/>
          </ac:spMkLst>
        </pc:spChg>
      </pc:sldChg>
      <pc:sldChg chg="add del setBg">
        <pc:chgData name="Mukherjee, Chitramoy (Omaha)" userId="b02e09d6-29e8-4e72-a082-80806ef322b3" providerId="ADAL" clId="{9DB77800-494E-43C7-ACCD-ECFD7EC12E0C}" dt="2025-01-21T04:50:12.589" v="436" actId="47"/>
        <pc:sldMkLst>
          <pc:docMk/>
          <pc:sldMk cId="414637138" sldId="268"/>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1360300112" sldId="268"/>
        </pc:sldMkLst>
        <pc:spChg chg="mod">
          <ac:chgData name="Mukherjee, Chitramoy (Omaha)" userId="b02e09d6-29e8-4e72-a082-80806ef322b3" providerId="ADAL" clId="{9DB77800-494E-43C7-ACCD-ECFD7EC12E0C}" dt="2025-01-21T04:51:34.392" v="480" actId="20577"/>
          <ac:spMkLst>
            <pc:docMk/>
            <pc:sldMk cId="1360300112" sldId="268"/>
            <ac:spMk id="7" creationId="{68730168-3781-9D32-480A-21531FD0DB25}"/>
          </ac:spMkLst>
        </pc:spChg>
        <pc:spChg chg="mod">
          <ac:chgData name="Mukherjee, Chitramoy (Omaha)" userId="b02e09d6-29e8-4e72-a082-80806ef322b3" providerId="ADAL" clId="{9DB77800-494E-43C7-ACCD-ECFD7EC12E0C}" dt="2025-01-21T04:52:27.035" v="501" actId="20577"/>
          <ac:spMkLst>
            <pc:docMk/>
            <pc:sldMk cId="1360300112" sldId="268"/>
            <ac:spMk id="26" creationId="{2184E32E-7AC3-227A-E762-69268BB5497E}"/>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1170665626" sldId="269"/>
        </pc:sldMkLst>
        <pc:spChg chg="mod">
          <ac:chgData name="Mukherjee, Chitramoy (Omaha)" userId="b02e09d6-29e8-4e72-a082-80806ef322b3" providerId="ADAL" clId="{9DB77800-494E-43C7-ACCD-ECFD7EC12E0C}" dt="2025-01-21T04:53:33.304" v="552" actId="20577"/>
          <ac:spMkLst>
            <pc:docMk/>
            <pc:sldMk cId="1170665626" sldId="269"/>
            <ac:spMk id="7" creationId="{10242A60-1671-0856-736B-D3B503FE29FD}"/>
          </ac:spMkLst>
        </pc:spChg>
        <pc:spChg chg="mod">
          <ac:chgData name="Mukherjee, Chitramoy (Omaha)" userId="b02e09d6-29e8-4e72-a082-80806ef322b3" providerId="ADAL" clId="{9DB77800-494E-43C7-ACCD-ECFD7EC12E0C}" dt="2025-01-21T04:54:04.185" v="568" actId="20577"/>
          <ac:spMkLst>
            <pc:docMk/>
            <pc:sldMk cId="1170665626" sldId="269"/>
            <ac:spMk id="26" creationId="{1D239F03-B27C-B46F-3FC5-C4FDE8884047}"/>
          </ac:spMkLst>
        </pc:spChg>
      </pc:sldChg>
      <pc:sldChg chg="add del setBg">
        <pc:chgData name="Mukherjee, Chitramoy (Omaha)" userId="b02e09d6-29e8-4e72-a082-80806ef322b3" providerId="ADAL" clId="{9DB77800-494E-43C7-ACCD-ECFD7EC12E0C}" dt="2025-01-21T04:50:13.022" v="437" actId="47"/>
        <pc:sldMkLst>
          <pc:docMk/>
          <pc:sldMk cId="3133745443" sldId="269"/>
        </pc:sldMkLst>
      </pc:sldChg>
      <pc:sldChg chg="add del setBg">
        <pc:chgData name="Mukherjee, Chitramoy (Omaha)" userId="b02e09d6-29e8-4e72-a082-80806ef322b3" providerId="ADAL" clId="{9DB77800-494E-43C7-ACCD-ECFD7EC12E0C}" dt="2025-01-21T04:50:14.210" v="438" actId="47"/>
        <pc:sldMkLst>
          <pc:docMk/>
          <pc:sldMk cId="892071436" sldId="270"/>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3688459083" sldId="270"/>
        </pc:sldMkLst>
        <pc:spChg chg="mod">
          <ac:chgData name="Mukherjee, Chitramoy (Omaha)" userId="b02e09d6-29e8-4e72-a082-80806ef322b3" providerId="ADAL" clId="{9DB77800-494E-43C7-ACCD-ECFD7EC12E0C}" dt="2025-01-21T04:55:33.318" v="594" actId="20577"/>
          <ac:spMkLst>
            <pc:docMk/>
            <pc:sldMk cId="3688459083" sldId="270"/>
            <ac:spMk id="7" creationId="{48BB148D-D7D4-A8AB-F899-E6D147E4F38F}"/>
          </ac:spMkLst>
        </pc:spChg>
        <pc:spChg chg="mod">
          <ac:chgData name="Mukherjee, Chitramoy (Omaha)" userId="b02e09d6-29e8-4e72-a082-80806ef322b3" providerId="ADAL" clId="{9DB77800-494E-43C7-ACCD-ECFD7EC12E0C}" dt="2025-01-21T05:00:29.965" v="602"/>
          <ac:spMkLst>
            <pc:docMk/>
            <pc:sldMk cId="3688459083" sldId="270"/>
            <ac:spMk id="26" creationId="{EC7EBA4D-71D2-6C9E-7489-0E2273078E3D}"/>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2892590827" sldId="271"/>
        </pc:sldMkLst>
        <pc:spChg chg="mod">
          <ac:chgData name="Mukherjee, Chitramoy (Omaha)" userId="b02e09d6-29e8-4e72-a082-80806ef322b3" providerId="ADAL" clId="{9DB77800-494E-43C7-ACCD-ECFD7EC12E0C}" dt="2025-01-21T05:01:06.828" v="648" actId="20577"/>
          <ac:spMkLst>
            <pc:docMk/>
            <pc:sldMk cId="2892590827" sldId="271"/>
            <ac:spMk id="7" creationId="{FA14DFA2-98E8-FFFF-B654-E1CB1F43CFA0}"/>
          </ac:spMkLst>
        </pc:spChg>
        <pc:spChg chg="mod">
          <ac:chgData name="Mukherjee, Chitramoy (Omaha)" userId="b02e09d6-29e8-4e72-a082-80806ef322b3" providerId="ADAL" clId="{9DB77800-494E-43C7-ACCD-ECFD7EC12E0C}" dt="2025-01-21T05:00:43.480" v="604" actId="27636"/>
          <ac:spMkLst>
            <pc:docMk/>
            <pc:sldMk cId="2892590827" sldId="271"/>
            <ac:spMk id="26" creationId="{2FB5CC7C-6EC3-444B-898C-FFCDB988B987}"/>
          </ac:spMkLst>
        </pc:spChg>
      </pc:sldChg>
      <pc:sldChg chg="add del">
        <pc:chgData name="Mukherjee, Chitramoy (Omaha)" userId="b02e09d6-29e8-4e72-a082-80806ef322b3" providerId="ADAL" clId="{9DB77800-494E-43C7-ACCD-ECFD7EC12E0C}" dt="2025-01-21T05:01:20.636" v="650" actId="47"/>
        <pc:sldMkLst>
          <pc:docMk/>
          <pc:sldMk cId="2235040609" sldId="272"/>
        </pc:sldMkLst>
      </pc:sldChg>
      <pc:sldChg chg="addSp delSp modSp add mod modTransition setBg">
        <pc:chgData name="Mukherjee, Chitramoy (Omaha)" userId="b02e09d6-29e8-4e72-a082-80806ef322b3" providerId="ADAL" clId="{9DB77800-494E-43C7-ACCD-ECFD7EC12E0C}" dt="2025-01-23T00:04:14.060" v="708"/>
        <pc:sldMkLst>
          <pc:docMk/>
          <pc:sldMk cId="2350415597" sldId="272"/>
        </pc:sldMkLst>
      </pc:sldChg>
    </pc:docChg>
  </pc:docChgLst>
  <pc:docChgLst>
    <pc:chgData name="Mukherjee, Chitramoy (Omaha)" userId="b02e09d6-29e8-4e72-a082-80806ef322b3" providerId="ADAL" clId="{ED9D2BE1-B88F-4C5C-8B30-DA8F076539D7}"/>
    <pc:docChg chg="undo custSel addSld modSld">
      <pc:chgData name="Mukherjee, Chitramoy (Omaha)" userId="b02e09d6-29e8-4e72-a082-80806ef322b3" providerId="ADAL" clId="{ED9D2BE1-B88F-4C5C-8B30-DA8F076539D7}" dt="2024-10-16T19:43:51.107" v="1307" actId="1076"/>
      <pc:docMkLst>
        <pc:docMk/>
      </pc:docMkLst>
      <pc:sldChg chg="addSp delSp modSp new mod">
        <pc:chgData name="Mukherjee, Chitramoy (Omaha)" userId="b02e09d6-29e8-4e72-a082-80806ef322b3" providerId="ADAL" clId="{ED9D2BE1-B88F-4C5C-8B30-DA8F076539D7}" dt="2024-10-16T19:43:51.107" v="1307" actId="1076"/>
        <pc:sldMkLst>
          <pc:docMk/>
          <pc:sldMk cId="3378899318" sldId="256"/>
        </pc:sldMkLst>
      </pc:sldChg>
      <pc:sldChg chg="addSp delSp modSp new mod">
        <pc:chgData name="Mukherjee, Chitramoy (Omaha)" userId="b02e09d6-29e8-4e72-a082-80806ef322b3" providerId="ADAL" clId="{ED9D2BE1-B88F-4C5C-8B30-DA8F076539D7}" dt="2024-10-16T18:57:18.660" v="1034" actId="1076"/>
        <pc:sldMkLst>
          <pc:docMk/>
          <pc:sldMk cId="1087902478" sldId="257"/>
        </pc:sldMkLst>
      </pc:sldChg>
      <pc:sldChg chg="addSp delSp modSp new mod setBg">
        <pc:chgData name="Mukherjee, Chitramoy (Omaha)" userId="b02e09d6-29e8-4e72-a082-80806ef322b3" providerId="ADAL" clId="{ED9D2BE1-B88F-4C5C-8B30-DA8F076539D7}" dt="2024-10-16T19:41:43.269" v="1280" actId="1076"/>
        <pc:sldMkLst>
          <pc:docMk/>
          <pc:sldMk cId="496425999" sldId="258"/>
        </pc:sldMkLst>
      </pc:sldChg>
      <pc:sldChg chg="addSp delSp modSp new mod setBg">
        <pc:chgData name="Mukherjee, Chitramoy (Omaha)" userId="b02e09d6-29e8-4e72-a082-80806ef322b3" providerId="ADAL" clId="{ED9D2BE1-B88F-4C5C-8B30-DA8F076539D7}" dt="2024-10-16T19:41:18.635" v="1277" actId="1076"/>
        <pc:sldMkLst>
          <pc:docMk/>
          <pc:sldMk cId="1698397818" sldId="259"/>
        </pc:sldMkLst>
      </pc:sldChg>
      <pc:sldChg chg="addSp delSp modSp new mod">
        <pc:chgData name="Mukherjee, Chitramoy (Omaha)" userId="b02e09d6-29e8-4e72-a082-80806ef322b3" providerId="ADAL" clId="{ED9D2BE1-B88F-4C5C-8B30-DA8F076539D7}" dt="2024-10-16T19:30:09.721" v="1072" actId="1076"/>
        <pc:sldMkLst>
          <pc:docMk/>
          <pc:sldMk cId="3341438773" sldId="260"/>
        </pc:sldMkLst>
      </pc:sldChg>
      <pc:sldChg chg="addSp delSp modSp new mod setBg">
        <pc:chgData name="Mukherjee, Chitramoy (Omaha)" userId="b02e09d6-29e8-4e72-a082-80806ef322b3" providerId="ADAL" clId="{ED9D2BE1-B88F-4C5C-8B30-DA8F076539D7}" dt="2024-10-16T19:41:52.800" v="1281" actId="1076"/>
        <pc:sldMkLst>
          <pc:docMk/>
          <pc:sldMk cId="1025164678" sldId="261"/>
        </pc:sldMkLst>
      </pc:sldChg>
      <pc:sldChg chg="addSp delSp modSp new mod">
        <pc:chgData name="Mukherjee, Chitramoy (Omaha)" userId="b02e09d6-29e8-4e72-a082-80806ef322b3" providerId="ADAL" clId="{ED9D2BE1-B88F-4C5C-8B30-DA8F076539D7}" dt="2024-10-16T19:41:59.960" v="1282" actId="1076"/>
        <pc:sldMkLst>
          <pc:docMk/>
          <pc:sldMk cId="873730555" sldId="262"/>
        </pc:sldMkLst>
      </pc:sldChg>
      <pc:sldChg chg="addSp delSp modSp new mod setBg">
        <pc:chgData name="Mukherjee, Chitramoy (Omaha)" userId="b02e09d6-29e8-4e72-a082-80806ef322b3" providerId="ADAL" clId="{ED9D2BE1-B88F-4C5C-8B30-DA8F076539D7}" dt="2024-10-16T19:42:19.937" v="1287" actId="26606"/>
        <pc:sldMkLst>
          <pc:docMk/>
          <pc:sldMk cId="1485387813" sldId="263"/>
        </pc:sldMkLst>
      </pc:sldChg>
      <pc:sldChg chg="delSp modSp new mod">
        <pc:chgData name="Mukherjee, Chitramoy (Omaha)" userId="b02e09d6-29e8-4e72-a082-80806ef322b3" providerId="ADAL" clId="{ED9D2BE1-B88F-4C5C-8B30-DA8F076539D7}" dt="2024-10-16T19:43:27.843" v="1304" actId="21"/>
        <pc:sldMkLst>
          <pc:docMk/>
          <pc:sldMk cId="1190421681" sldId="264"/>
        </pc:sldMkLst>
      </pc:sldChg>
    </pc:docChg>
  </pc:docChgLst>
  <pc:docChgLst>
    <pc:chgData name="Mukherjee, Chitramoy (Omaha)" userId="b02e09d6-29e8-4e72-a082-80806ef322b3" providerId="ADAL" clId="{5B107991-E481-4366-B45F-3747E7E27CE7}"/>
    <pc:docChg chg="undo custSel addSld delSld modSld">
      <pc:chgData name="Mukherjee, Chitramoy (Omaha)" userId="b02e09d6-29e8-4e72-a082-80806ef322b3" providerId="ADAL" clId="{5B107991-E481-4366-B45F-3747E7E27CE7}" dt="2025-02-09T04:31:25.448" v="574" actId="20577"/>
      <pc:docMkLst>
        <pc:docMk/>
      </pc:docMkLst>
      <pc:sldChg chg="addSp delSp modSp mod modTransition modAnim">
        <pc:chgData name="Mukherjee, Chitramoy (Omaha)" userId="b02e09d6-29e8-4e72-a082-80806ef322b3" providerId="ADAL" clId="{5B107991-E481-4366-B45F-3747E7E27CE7}" dt="2025-02-08T21:29:25.443" v="428"/>
        <pc:sldMkLst>
          <pc:docMk/>
          <pc:sldMk cId="3378899318" sldId="256"/>
        </pc:sldMkLst>
        <pc:spChg chg="mod">
          <ac:chgData name="Mukherjee, Chitramoy (Omaha)" userId="b02e09d6-29e8-4e72-a082-80806ef322b3" providerId="ADAL" clId="{5B107991-E481-4366-B45F-3747E7E27CE7}" dt="2025-02-08T21:16:55.554" v="415" actId="20577"/>
          <ac:spMkLst>
            <pc:docMk/>
            <pc:sldMk cId="3378899318" sldId="256"/>
            <ac:spMk id="2" creationId="{1406C51B-7923-3FCD-9F3B-D359C17C45F4}"/>
          </ac:spMkLst>
        </pc:spChg>
        <pc:picChg chg="add del mod ord">
          <ac:chgData name="Mukherjee, Chitramoy (Omaha)" userId="b02e09d6-29e8-4e72-a082-80806ef322b3" providerId="ADAL" clId="{5B107991-E481-4366-B45F-3747E7E27CE7}" dt="2025-02-08T21:29:25.443" v="428"/>
          <ac:picMkLst>
            <pc:docMk/>
            <pc:sldMk cId="3378899318" sldId="256"/>
            <ac:picMk id="6" creationId="{05EBEDBC-117B-274F-BF44-629179C9CAA0}"/>
          </ac:picMkLst>
        </pc:picChg>
        <pc:picChg chg="add mod">
          <ac:chgData name="Mukherjee, Chitramoy (Omaha)" userId="b02e09d6-29e8-4e72-a082-80806ef322b3" providerId="ADAL" clId="{5B107991-E481-4366-B45F-3747E7E27CE7}" dt="2025-02-08T21:29:25.443" v="428"/>
          <ac:picMkLst>
            <pc:docMk/>
            <pc:sldMk cId="3378899318" sldId="256"/>
            <ac:picMk id="7" creationId="{895BEBC2-EAF4-1B8F-C45B-FD21F285C603}"/>
          </ac:picMkLst>
        </pc:picChg>
        <pc:picChg chg="del">
          <ac:chgData name="Mukherjee, Chitramoy (Omaha)" userId="b02e09d6-29e8-4e72-a082-80806ef322b3" providerId="ADAL" clId="{5B107991-E481-4366-B45F-3747E7E27CE7}" dt="2025-02-08T21:19:44.557" v="427"/>
          <ac:picMkLst>
            <pc:docMk/>
            <pc:sldMk cId="3378899318" sldId="256"/>
            <ac:picMk id="17" creationId="{979EA293-9E9E-EEE1-CC10-A6FF848EE5C2}"/>
          </ac:picMkLst>
        </pc:picChg>
      </pc:sldChg>
      <pc:sldChg chg="addSp delSp modSp mod modTransition modAnim">
        <pc:chgData name="Mukherjee, Chitramoy (Omaha)" userId="b02e09d6-29e8-4e72-a082-80806ef322b3" providerId="ADAL" clId="{5B107991-E481-4366-B45F-3747E7E27CE7}" dt="2025-02-08T21:29:25.443" v="428"/>
        <pc:sldMkLst>
          <pc:docMk/>
          <pc:sldMk cId="1087902478" sldId="257"/>
        </pc:sldMkLst>
        <pc:spChg chg="mod">
          <ac:chgData name="Mukherjee, Chitramoy (Omaha)" userId="b02e09d6-29e8-4e72-a082-80806ef322b3" providerId="ADAL" clId="{5B107991-E481-4366-B45F-3747E7E27CE7}" dt="2025-02-04T01:17:53.240" v="51" actId="108"/>
          <ac:spMkLst>
            <pc:docMk/>
            <pc:sldMk cId="1087902478" sldId="257"/>
            <ac:spMk id="4" creationId="{6D0EB147-B311-4C47-AC8A-4857C404D107}"/>
          </ac:spMkLst>
        </pc:spChg>
        <pc:spChg chg="mod">
          <ac:chgData name="Mukherjee, Chitramoy (Omaha)" userId="b02e09d6-29e8-4e72-a082-80806ef322b3" providerId="ADAL" clId="{5B107991-E481-4366-B45F-3747E7E27CE7}" dt="2025-02-05T22:34:47.558" v="414" actId="20577"/>
          <ac:spMkLst>
            <pc:docMk/>
            <pc:sldMk cId="1087902478" sldId="257"/>
            <ac:spMk id="11" creationId="{91653203-C51C-8494-2CF7-D03883DFA97D}"/>
          </ac:spMkLst>
        </pc:spChg>
        <pc:picChg chg="add del mod ord">
          <ac:chgData name="Mukherjee, Chitramoy (Omaha)" userId="b02e09d6-29e8-4e72-a082-80806ef322b3" providerId="ADAL" clId="{5B107991-E481-4366-B45F-3747E7E27CE7}" dt="2025-02-08T21:29:25.443" v="428"/>
          <ac:picMkLst>
            <pc:docMk/>
            <pc:sldMk cId="1087902478" sldId="257"/>
            <ac:picMk id="5" creationId="{F5DA1E60-2728-8620-AA21-AF3DA66F8C0B}"/>
          </ac:picMkLst>
        </pc:picChg>
        <pc:picChg chg="add mod">
          <ac:chgData name="Mukherjee, Chitramoy (Omaha)" userId="b02e09d6-29e8-4e72-a082-80806ef322b3" providerId="ADAL" clId="{5B107991-E481-4366-B45F-3747E7E27CE7}" dt="2025-02-08T21:29:25.443" v="428"/>
          <ac:picMkLst>
            <pc:docMk/>
            <pc:sldMk cId="1087902478" sldId="257"/>
            <ac:picMk id="7" creationId="{53196123-5F77-BE85-320E-F7B23638A6AE}"/>
          </ac:picMkLst>
        </pc:picChg>
        <pc:picChg chg="del mod">
          <ac:chgData name="Mukherjee, Chitramoy (Omaha)" userId="b02e09d6-29e8-4e72-a082-80806ef322b3" providerId="ADAL" clId="{5B107991-E481-4366-B45F-3747E7E27CE7}" dt="2025-02-08T21:19:44.557" v="427"/>
          <ac:picMkLst>
            <pc:docMk/>
            <pc:sldMk cId="1087902478" sldId="257"/>
            <ac:picMk id="23" creationId="{59BA4902-3C77-EF06-AF94-B704875C987D}"/>
          </ac:picMkLst>
        </pc:picChg>
      </pc:sldChg>
      <pc:sldChg chg="addSp delSp modSp mod modTransition modAnim">
        <pc:chgData name="Mukherjee, Chitramoy (Omaha)" userId="b02e09d6-29e8-4e72-a082-80806ef322b3" providerId="ADAL" clId="{5B107991-E481-4366-B45F-3747E7E27CE7}" dt="2025-02-08T21:29:25.443" v="428"/>
        <pc:sldMkLst>
          <pc:docMk/>
          <pc:sldMk cId="496425999" sldId="258"/>
        </pc:sldMkLst>
        <pc:spChg chg="mod">
          <ac:chgData name="Mukherjee, Chitramoy (Omaha)" userId="b02e09d6-29e8-4e72-a082-80806ef322b3" providerId="ADAL" clId="{5B107991-E481-4366-B45F-3747E7E27CE7}" dt="2025-02-04T01:26:49.314" v="195" actId="15"/>
          <ac:spMkLst>
            <pc:docMk/>
            <pc:sldMk cId="496425999" sldId="258"/>
            <ac:spMk id="4" creationId="{C2D22AF0-9BFD-32E5-DF19-4A24274E1654}"/>
          </ac:spMkLst>
        </pc:spChg>
        <pc:picChg chg="add del mod ord">
          <ac:chgData name="Mukherjee, Chitramoy (Omaha)" userId="b02e09d6-29e8-4e72-a082-80806ef322b3" providerId="ADAL" clId="{5B107991-E481-4366-B45F-3747E7E27CE7}" dt="2025-02-08T21:29:25.443" v="428"/>
          <ac:picMkLst>
            <pc:docMk/>
            <pc:sldMk cId="496425999" sldId="258"/>
            <ac:picMk id="2" creationId="{DCB04535-4C9A-5798-83CB-26AA38E9C7A7}"/>
          </ac:picMkLst>
        </pc:picChg>
        <pc:picChg chg="add mod">
          <ac:chgData name="Mukherjee, Chitramoy (Omaha)" userId="b02e09d6-29e8-4e72-a082-80806ef322b3" providerId="ADAL" clId="{5B107991-E481-4366-B45F-3747E7E27CE7}" dt="2025-02-08T21:29:25.443" v="428"/>
          <ac:picMkLst>
            <pc:docMk/>
            <pc:sldMk cId="496425999" sldId="258"/>
            <ac:picMk id="3" creationId="{0F7EB849-27CF-0473-754B-1CC19F993B28}"/>
          </ac:picMkLst>
        </pc:picChg>
        <pc:picChg chg="del">
          <ac:chgData name="Mukherjee, Chitramoy (Omaha)" userId="b02e09d6-29e8-4e72-a082-80806ef322b3" providerId="ADAL" clId="{5B107991-E481-4366-B45F-3747E7E27CE7}" dt="2025-02-08T21:19:44.557" v="427"/>
          <ac:picMkLst>
            <pc:docMk/>
            <pc:sldMk cId="496425999" sldId="258"/>
            <ac:picMk id="17" creationId="{5FD764D8-0C34-953C-0A57-901A87FD962E}"/>
          </ac:picMkLst>
        </pc:picChg>
      </pc:sldChg>
      <pc:sldChg chg="addSp delSp modSp mod modTransition modAnim">
        <pc:chgData name="Mukherjee, Chitramoy (Omaha)" userId="b02e09d6-29e8-4e72-a082-80806ef322b3" providerId="ADAL" clId="{5B107991-E481-4366-B45F-3747E7E27CE7}" dt="2025-02-09T04:25:21.464" v="489" actId="20577"/>
        <pc:sldMkLst>
          <pc:docMk/>
          <pc:sldMk cId="1190421681" sldId="264"/>
        </pc:sldMkLst>
        <pc:spChg chg="mod">
          <ac:chgData name="Mukherjee, Chitramoy (Omaha)" userId="b02e09d6-29e8-4e72-a082-80806ef322b3" providerId="ADAL" clId="{5B107991-E481-4366-B45F-3747E7E27CE7}" dt="2025-02-09T04:25:21.464" v="489" actId="20577"/>
          <ac:spMkLst>
            <pc:docMk/>
            <pc:sldMk cId="1190421681" sldId="264"/>
            <ac:spMk id="2" creationId="{F936B524-4EE4-6FDA-500A-B4D014405CD5}"/>
          </ac:spMkLst>
        </pc:spChg>
        <pc:picChg chg="add del mod ord">
          <ac:chgData name="Mukherjee, Chitramoy (Omaha)" userId="b02e09d6-29e8-4e72-a082-80806ef322b3" providerId="ADAL" clId="{5B107991-E481-4366-B45F-3747E7E27CE7}" dt="2025-02-08T21:29:25.443" v="428"/>
          <ac:picMkLst>
            <pc:docMk/>
            <pc:sldMk cId="1190421681" sldId="264"/>
            <ac:picMk id="3" creationId="{8EF9EC0E-33F0-BDFB-71BD-685E5C11EECB}"/>
          </ac:picMkLst>
        </pc:picChg>
        <pc:picChg chg="del">
          <ac:chgData name="Mukherjee, Chitramoy (Omaha)" userId="b02e09d6-29e8-4e72-a082-80806ef322b3" providerId="ADAL" clId="{5B107991-E481-4366-B45F-3747E7E27CE7}" dt="2025-02-08T21:19:44.557" v="427"/>
          <ac:picMkLst>
            <pc:docMk/>
            <pc:sldMk cId="1190421681" sldId="264"/>
            <ac:picMk id="4" creationId="{270BFBE3-5B13-EDE2-7DFF-CA7AA74F681F}"/>
          </ac:picMkLst>
        </pc:picChg>
        <pc:picChg chg="add mod">
          <ac:chgData name="Mukherjee, Chitramoy (Omaha)" userId="b02e09d6-29e8-4e72-a082-80806ef322b3" providerId="ADAL" clId="{5B107991-E481-4366-B45F-3747E7E27CE7}" dt="2025-02-08T21:29:25.443" v="428"/>
          <ac:picMkLst>
            <pc:docMk/>
            <pc:sldMk cId="1190421681" sldId="264"/>
            <ac:picMk id="5" creationId="{82AEBB78-B1ED-9569-E08D-A959660F6885}"/>
          </ac:picMkLst>
        </pc:picChg>
        <pc:picChg chg="add mod">
          <ac:chgData name="Mukherjee, Chitramoy (Omaha)" userId="b02e09d6-29e8-4e72-a082-80806ef322b3" providerId="ADAL" clId="{5B107991-E481-4366-B45F-3747E7E27CE7}" dt="2025-02-09T04:25:12.452" v="485" actId="1076"/>
          <ac:picMkLst>
            <pc:docMk/>
            <pc:sldMk cId="1190421681" sldId="264"/>
            <ac:picMk id="1026" creationId="{D51CD488-1BDC-7C70-7592-BA1AE7A186CB}"/>
          </ac:picMkLst>
        </pc:picChg>
      </pc:sldChg>
      <pc:sldChg chg="addSp delSp modSp mod modTransition modAnim">
        <pc:chgData name="Mukherjee, Chitramoy (Omaha)" userId="b02e09d6-29e8-4e72-a082-80806ef322b3" providerId="ADAL" clId="{5B107991-E481-4366-B45F-3747E7E27CE7}" dt="2025-02-09T04:31:25.448" v="574" actId="20577"/>
        <pc:sldMkLst>
          <pc:docMk/>
          <pc:sldMk cId="309337898" sldId="266"/>
        </pc:sldMkLst>
        <pc:spChg chg="mod">
          <ac:chgData name="Mukherjee, Chitramoy (Omaha)" userId="b02e09d6-29e8-4e72-a082-80806ef322b3" providerId="ADAL" clId="{5B107991-E481-4366-B45F-3747E7E27CE7}" dt="2025-02-09T04:31:25.448" v="574" actId="20577"/>
          <ac:spMkLst>
            <pc:docMk/>
            <pc:sldMk cId="309337898" sldId="266"/>
            <ac:spMk id="4" creationId="{F62F2698-4182-297F-0BE5-822DD2CF67BC}"/>
          </ac:spMkLst>
        </pc:spChg>
        <pc:picChg chg="add del mod ord">
          <ac:chgData name="Mukherjee, Chitramoy (Omaha)" userId="b02e09d6-29e8-4e72-a082-80806ef322b3" providerId="ADAL" clId="{5B107991-E481-4366-B45F-3747E7E27CE7}" dt="2025-02-08T21:29:25.443" v="428"/>
          <ac:picMkLst>
            <pc:docMk/>
            <pc:sldMk cId="309337898" sldId="266"/>
            <ac:picMk id="2" creationId="{28EA33F7-618D-8DF2-15AD-F29506797361}"/>
          </ac:picMkLst>
        </pc:picChg>
        <pc:picChg chg="del">
          <ac:chgData name="Mukherjee, Chitramoy (Omaha)" userId="b02e09d6-29e8-4e72-a082-80806ef322b3" providerId="ADAL" clId="{5B107991-E481-4366-B45F-3747E7E27CE7}" dt="2025-02-08T21:19:44.557" v="427"/>
          <ac:picMkLst>
            <pc:docMk/>
            <pc:sldMk cId="309337898" sldId="266"/>
            <ac:picMk id="3" creationId="{E88D9BFB-A8AD-C297-7972-CE5F3555EC8D}"/>
          </ac:picMkLst>
        </pc:picChg>
        <pc:picChg chg="add mod">
          <ac:chgData name="Mukherjee, Chitramoy (Omaha)" userId="b02e09d6-29e8-4e72-a082-80806ef322b3" providerId="ADAL" clId="{5B107991-E481-4366-B45F-3747E7E27CE7}" dt="2025-02-08T21:29:25.443" v="428"/>
          <ac:picMkLst>
            <pc:docMk/>
            <pc:sldMk cId="309337898" sldId="266"/>
            <ac:picMk id="5" creationId="{7614179E-0627-A9AF-E566-3584E808D395}"/>
          </ac:picMkLst>
        </pc:picChg>
      </pc:sldChg>
      <pc:sldChg chg="addSp delSp modSp mod modTransition modAnim">
        <pc:chgData name="Mukherjee, Chitramoy (Omaha)" userId="b02e09d6-29e8-4e72-a082-80806ef322b3" providerId="ADAL" clId="{5B107991-E481-4366-B45F-3747E7E27CE7}" dt="2025-02-08T21:29:25.443" v="428"/>
        <pc:sldMkLst>
          <pc:docMk/>
          <pc:sldMk cId="1023109238" sldId="267"/>
        </pc:sldMkLst>
        <pc:spChg chg="mod">
          <ac:chgData name="Mukherjee, Chitramoy (Omaha)" userId="b02e09d6-29e8-4e72-a082-80806ef322b3" providerId="ADAL" clId="{5B107991-E481-4366-B45F-3747E7E27CE7}" dt="2025-02-04T04:50:06.425" v="213" actId="255"/>
          <ac:spMkLst>
            <pc:docMk/>
            <pc:sldMk cId="1023109238" sldId="267"/>
            <ac:spMk id="7" creationId="{28DCCE17-A9F8-E0C6-A335-A6A2B633526C}"/>
          </ac:spMkLst>
        </pc:spChg>
        <pc:spChg chg="mod">
          <ac:chgData name="Mukherjee, Chitramoy (Omaha)" userId="b02e09d6-29e8-4e72-a082-80806ef322b3" providerId="ADAL" clId="{5B107991-E481-4366-B45F-3747E7E27CE7}" dt="2025-02-04T04:50:13.339" v="214" actId="2711"/>
          <ac:spMkLst>
            <pc:docMk/>
            <pc:sldMk cId="1023109238" sldId="267"/>
            <ac:spMk id="26" creationId="{F504408C-50FA-CFD3-D196-4A6F14DD950A}"/>
          </ac:spMkLst>
        </pc:spChg>
        <pc:picChg chg="add del mod ord">
          <ac:chgData name="Mukherjee, Chitramoy (Omaha)" userId="b02e09d6-29e8-4e72-a082-80806ef322b3" providerId="ADAL" clId="{5B107991-E481-4366-B45F-3747E7E27CE7}" dt="2025-02-08T21:29:25.443" v="428"/>
          <ac:picMkLst>
            <pc:docMk/>
            <pc:sldMk cId="1023109238" sldId="267"/>
            <ac:picMk id="2" creationId="{DBECB723-C159-9849-DC95-4C49E111A67D}"/>
          </ac:picMkLst>
        </pc:picChg>
        <pc:picChg chg="add mod">
          <ac:chgData name="Mukherjee, Chitramoy (Omaha)" userId="b02e09d6-29e8-4e72-a082-80806ef322b3" providerId="ADAL" clId="{5B107991-E481-4366-B45F-3747E7E27CE7}" dt="2025-02-08T21:29:25.443" v="428"/>
          <ac:picMkLst>
            <pc:docMk/>
            <pc:sldMk cId="1023109238" sldId="267"/>
            <ac:picMk id="3" creationId="{F4E30C97-FCF9-13AB-C7A0-0CEB518D02F5}"/>
          </ac:picMkLst>
        </pc:picChg>
        <pc:picChg chg="add mod">
          <ac:chgData name="Mukherjee, Chitramoy (Omaha)" userId="b02e09d6-29e8-4e72-a082-80806ef322b3" providerId="ADAL" clId="{5B107991-E481-4366-B45F-3747E7E27CE7}" dt="2025-02-04T04:37:35.134" v="207" actId="1076"/>
          <ac:picMkLst>
            <pc:docMk/>
            <pc:sldMk cId="1023109238" sldId="267"/>
            <ac:picMk id="4" creationId="{466E33A5-BC62-3B78-1D86-DE2ACB25FAB9}"/>
          </ac:picMkLst>
        </pc:picChg>
        <pc:picChg chg="del">
          <ac:chgData name="Mukherjee, Chitramoy (Omaha)" userId="b02e09d6-29e8-4e72-a082-80806ef322b3" providerId="ADAL" clId="{5B107991-E481-4366-B45F-3747E7E27CE7}" dt="2025-02-08T21:19:44.557" v="427"/>
          <ac:picMkLst>
            <pc:docMk/>
            <pc:sldMk cId="1023109238" sldId="267"/>
            <ac:picMk id="6" creationId="{23FCF5F5-4661-1C93-9CDE-E7297B39FBEB}"/>
          </ac:picMkLst>
        </pc:picChg>
      </pc:sldChg>
      <pc:sldChg chg="addSp delSp modSp mod modTransition modAnim">
        <pc:chgData name="Mukherjee, Chitramoy (Omaha)" userId="b02e09d6-29e8-4e72-a082-80806ef322b3" providerId="ADAL" clId="{5B107991-E481-4366-B45F-3747E7E27CE7}" dt="2025-02-08T21:29:25.443" v="428"/>
        <pc:sldMkLst>
          <pc:docMk/>
          <pc:sldMk cId="1360300112" sldId="268"/>
        </pc:sldMkLst>
        <pc:spChg chg="mod">
          <ac:chgData name="Mukherjee, Chitramoy (Omaha)" userId="b02e09d6-29e8-4e72-a082-80806ef322b3" providerId="ADAL" clId="{5B107991-E481-4366-B45F-3747E7E27CE7}" dt="2025-02-04T04:53:22.150" v="223" actId="1076"/>
          <ac:spMkLst>
            <pc:docMk/>
            <pc:sldMk cId="1360300112" sldId="268"/>
            <ac:spMk id="7" creationId="{68730168-3781-9D32-480A-21531FD0DB25}"/>
          </ac:spMkLst>
        </pc:spChg>
        <pc:spChg chg="mod">
          <ac:chgData name="Mukherjee, Chitramoy (Omaha)" userId="b02e09d6-29e8-4e72-a082-80806ef322b3" providerId="ADAL" clId="{5B107991-E481-4366-B45F-3747E7E27CE7}" dt="2025-02-04T04:54:26.412" v="230" actId="27636"/>
          <ac:spMkLst>
            <pc:docMk/>
            <pc:sldMk cId="1360300112" sldId="268"/>
            <ac:spMk id="26" creationId="{2184E32E-7AC3-227A-E762-69268BB5497E}"/>
          </ac:spMkLst>
        </pc:spChg>
        <pc:picChg chg="add del mod ord">
          <ac:chgData name="Mukherjee, Chitramoy (Omaha)" userId="b02e09d6-29e8-4e72-a082-80806ef322b3" providerId="ADAL" clId="{5B107991-E481-4366-B45F-3747E7E27CE7}" dt="2025-02-08T21:29:25.443" v="428"/>
          <ac:picMkLst>
            <pc:docMk/>
            <pc:sldMk cId="1360300112" sldId="268"/>
            <ac:picMk id="2" creationId="{AFE71D9C-040A-C9C8-BEC7-A661B1381FC3}"/>
          </ac:picMkLst>
        </pc:picChg>
        <pc:picChg chg="add mod">
          <ac:chgData name="Mukherjee, Chitramoy (Omaha)" userId="b02e09d6-29e8-4e72-a082-80806ef322b3" providerId="ADAL" clId="{5B107991-E481-4366-B45F-3747E7E27CE7}" dt="2025-02-04T04:51:08.252" v="218" actId="1076"/>
          <ac:picMkLst>
            <pc:docMk/>
            <pc:sldMk cId="1360300112" sldId="268"/>
            <ac:picMk id="3" creationId="{017C2B3E-419B-D3D5-436D-E5E10529C545}"/>
          </ac:picMkLst>
        </pc:picChg>
        <pc:picChg chg="add mod">
          <ac:chgData name="Mukherjee, Chitramoy (Omaha)" userId="b02e09d6-29e8-4e72-a082-80806ef322b3" providerId="ADAL" clId="{5B107991-E481-4366-B45F-3747E7E27CE7}" dt="2025-02-08T21:29:25.443" v="428"/>
          <ac:picMkLst>
            <pc:docMk/>
            <pc:sldMk cId="1360300112" sldId="268"/>
            <ac:picMk id="4" creationId="{CD5F636A-9F2F-E6AB-DD82-05752C44236D}"/>
          </ac:picMkLst>
        </pc:picChg>
        <pc:picChg chg="del">
          <ac:chgData name="Mukherjee, Chitramoy (Omaha)" userId="b02e09d6-29e8-4e72-a082-80806ef322b3" providerId="ADAL" clId="{5B107991-E481-4366-B45F-3747E7E27CE7}" dt="2025-02-08T21:19:44.557" v="427"/>
          <ac:picMkLst>
            <pc:docMk/>
            <pc:sldMk cId="1360300112" sldId="268"/>
            <ac:picMk id="6" creationId="{C92F1B9B-2757-A969-1DB9-1B5FB8D95A8A}"/>
          </ac:picMkLst>
        </pc:picChg>
      </pc:sldChg>
      <pc:sldChg chg="addSp delSp modSp mod modTransition modAnim">
        <pc:chgData name="Mukherjee, Chitramoy (Omaha)" userId="b02e09d6-29e8-4e72-a082-80806ef322b3" providerId="ADAL" clId="{5B107991-E481-4366-B45F-3747E7E27CE7}" dt="2025-02-08T21:29:25.443" v="428"/>
        <pc:sldMkLst>
          <pc:docMk/>
          <pc:sldMk cId="1170665626" sldId="269"/>
        </pc:sldMkLst>
        <pc:spChg chg="mod">
          <ac:chgData name="Mukherjee, Chitramoy (Omaha)" userId="b02e09d6-29e8-4e72-a082-80806ef322b3" providerId="ADAL" clId="{5B107991-E481-4366-B45F-3747E7E27CE7}" dt="2025-02-04T04:56:27.524" v="267" actId="255"/>
          <ac:spMkLst>
            <pc:docMk/>
            <pc:sldMk cId="1170665626" sldId="269"/>
            <ac:spMk id="7" creationId="{10242A60-1671-0856-736B-D3B503FE29FD}"/>
          </ac:spMkLst>
        </pc:spChg>
        <pc:spChg chg="mod">
          <ac:chgData name="Mukherjee, Chitramoy (Omaha)" userId="b02e09d6-29e8-4e72-a082-80806ef322b3" providerId="ADAL" clId="{5B107991-E481-4366-B45F-3747E7E27CE7}" dt="2025-02-04T04:58:03.409" v="277" actId="27636"/>
          <ac:spMkLst>
            <pc:docMk/>
            <pc:sldMk cId="1170665626" sldId="269"/>
            <ac:spMk id="26" creationId="{1D239F03-B27C-B46F-3FC5-C4FDE8884047}"/>
          </ac:spMkLst>
        </pc:spChg>
        <pc:picChg chg="add del mod ord">
          <ac:chgData name="Mukherjee, Chitramoy (Omaha)" userId="b02e09d6-29e8-4e72-a082-80806ef322b3" providerId="ADAL" clId="{5B107991-E481-4366-B45F-3747E7E27CE7}" dt="2025-02-08T21:29:25.443" v="428"/>
          <ac:picMkLst>
            <pc:docMk/>
            <pc:sldMk cId="1170665626" sldId="269"/>
            <ac:picMk id="2" creationId="{E7108BD5-650F-279A-06A3-48E3EA7E6330}"/>
          </ac:picMkLst>
        </pc:picChg>
        <pc:picChg chg="add mod">
          <ac:chgData name="Mukherjee, Chitramoy (Omaha)" userId="b02e09d6-29e8-4e72-a082-80806ef322b3" providerId="ADAL" clId="{5B107991-E481-4366-B45F-3747E7E27CE7}" dt="2025-02-04T04:55:02.253" v="233" actId="1076"/>
          <ac:picMkLst>
            <pc:docMk/>
            <pc:sldMk cId="1170665626" sldId="269"/>
            <ac:picMk id="3" creationId="{4526FA8B-E276-AA80-1840-E0FD17358AC7}"/>
          </ac:picMkLst>
        </pc:picChg>
        <pc:picChg chg="add mod">
          <ac:chgData name="Mukherjee, Chitramoy (Omaha)" userId="b02e09d6-29e8-4e72-a082-80806ef322b3" providerId="ADAL" clId="{5B107991-E481-4366-B45F-3747E7E27CE7}" dt="2025-02-08T21:29:25.443" v="428"/>
          <ac:picMkLst>
            <pc:docMk/>
            <pc:sldMk cId="1170665626" sldId="269"/>
            <ac:picMk id="4" creationId="{B4756537-6622-3C50-38EE-C4CDD097A0FA}"/>
          </ac:picMkLst>
        </pc:picChg>
        <pc:picChg chg="del">
          <ac:chgData name="Mukherjee, Chitramoy (Omaha)" userId="b02e09d6-29e8-4e72-a082-80806ef322b3" providerId="ADAL" clId="{5B107991-E481-4366-B45F-3747E7E27CE7}" dt="2025-02-08T21:19:44.557" v="427"/>
          <ac:picMkLst>
            <pc:docMk/>
            <pc:sldMk cId="1170665626" sldId="269"/>
            <ac:picMk id="6" creationId="{EB8903AE-FEDF-81DB-FE10-B1A944FE6DDA}"/>
          </ac:picMkLst>
        </pc:picChg>
      </pc:sldChg>
      <pc:sldChg chg="addSp delSp modSp mod modTransition modAnim">
        <pc:chgData name="Mukherjee, Chitramoy (Omaha)" userId="b02e09d6-29e8-4e72-a082-80806ef322b3" providerId="ADAL" clId="{5B107991-E481-4366-B45F-3747E7E27CE7}" dt="2025-02-08T21:29:25.443" v="428"/>
        <pc:sldMkLst>
          <pc:docMk/>
          <pc:sldMk cId="3688459083" sldId="270"/>
        </pc:sldMkLst>
        <pc:spChg chg="mod">
          <ac:chgData name="Mukherjee, Chitramoy (Omaha)" userId="b02e09d6-29e8-4e72-a082-80806ef322b3" providerId="ADAL" clId="{5B107991-E481-4366-B45F-3747E7E27CE7}" dt="2025-02-04T04:59:23.697" v="325" actId="1076"/>
          <ac:spMkLst>
            <pc:docMk/>
            <pc:sldMk cId="3688459083" sldId="270"/>
            <ac:spMk id="7" creationId="{48BB148D-D7D4-A8AB-F899-E6D147E4F38F}"/>
          </ac:spMkLst>
        </pc:spChg>
        <pc:spChg chg="mod">
          <ac:chgData name="Mukherjee, Chitramoy (Omaha)" userId="b02e09d6-29e8-4e72-a082-80806ef322b3" providerId="ADAL" clId="{5B107991-E481-4366-B45F-3747E7E27CE7}" dt="2025-02-04T05:00:28.147" v="329" actId="27636"/>
          <ac:spMkLst>
            <pc:docMk/>
            <pc:sldMk cId="3688459083" sldId="270"/>
            <ac:spMk id="26" creationId="{EC7EBA4D-71D2-6C9E-7489-0E2273078E3D}"/>
          </ac:spMkLst>
        </pc:spChg>
        <pc:picChg chg="add del mod ord">
          <ac:chgData name="Mukherjee, Chitramoy (Omaha)" userId="b02e09d6-29e8-4e72-a082-80806ef322b3" providerId="ADAL" clId="{5B107991-E481-4366-B45F-3747E7E27CE7}" dt="2025-02-08T21:29:25.443" v="428"/>
          <ac:picMkLst>
            <pc:docMk/>
            <pc:sldMk cId="3688459083" sldId="270"/>
            <ac:picMk id="2" creationId="{4D6A3799-90D5-A10D-C313-D32E016C89DE}"/>
          </ac:picMkLst>
        </pc:picChg>
        <pc:picChg chg="add mod">
          <ac:chgData name="Mukherjee, Chitramoy (Omaha)" userId="b02e09d6-29e8-4e72-a082-80806ef322b3" providerId="ADAL" clId="{5B107991-E481-4366-B45F-3747E7E27CE7}" dt="2025-02-04T04:58:44.721" v="280" actId="1076"/>
          <ac:picMkLst>
            <pc:docMk/>
            <pc:sldMk cId="3688459083" sldId="270"/>
            <ac:picMk id="3" creationId="{452E3034-D731-CDEF-86B6-F84C69FC3775}"/>
          </ac:picMkLst>
        </pc:picChg>
        <pc:picChg chg="add mod">
          <ac:chgData name="Mukherjee, Chitramoy (Omaha)" userId="b02e09d6-29e8-4e72-a082-80806ef322b3" providerId="ADAL" clId="{5B107991-E481-4366-B45F-3747E7E27CE7}" dt="2025-02-08T21:29:25.443" v="428"/>
          <ac:picMkLst>
            <pc:docMk/>
            <pc:sldMk cId="3688459083" sldId="270"/>
            <ac:picMk id="4" creationId="{D08AE1C1-B329-E214-74E4-9F86069396DF}"/>
          </ac:picMkLst>
        </pc:picChg>
        <pc:picChg chg="del">
          <ac:chgData name="Mukherjee, Chitramoy (Omaha)" userId="b02e09d6-29e8-4e72-a082-80806ef322b3" providerId="ADAL" clId="{5B107991-E481-4366-B45F-3747E7E27CE7}" dt="2025-02-08T21:19:44.557" v="427"/>
          <ac:picMkLst>
            <pc:docMk/>
            <pc:sldMk cId="3688459083" sldId="270"/>
            <ac:picMk id="6" creationId="{E8893573-EC9F-BC91-F6AC-0226EF727D51}"/>
          </ac:picMkLst>
        </pc:picChg>
      </pc:sldChg>
      <pc:sldChg chg="addSp delSp modSp mod modTransition modAnim">
        <pc:chgData name="Mukherjee, Chitramoy (Omaha)" userId="b02e09d6-29e8-4e72-a082-80806ef322b3" providerId="ADAL" clId="{5B107991-E481-4366-B45F-3747E7E27CE7}" dt="2025-02-08T21:29:25.443" v="428"/>
        <pc:sldMkLst>
          <pc:docMk/>
          <pc:sldMk cId="2892590827" sldId="271"/>
        </pc:sldMkLst>
        <pc:spChg chg="mod">
          <ac:chgData name="Mukherjee, Chitramoy (Omaha)" userId="b02e09d6-29e8-4e72-a082-80806ef322b3" providerId="ADAL" clId="{5B107991-E481-4366-B45F-3747E7E27CE7}" dt="2025-02-04T05:01:40.860" v="368" actId="1076"/>
          <ac:spMkLst>
            <pc:docMk/>
            <pc:sldMk cId="2892590827" sldId="271"/>
            <ac:spMk id="7" creationId="{FA14DFA2-98E8-FFFF-B654-E1CB1F43CFA0}"/>
          </ac:spMkLst>
        </pc:spChg>
        <pc:spChg chg="mod">
          <ac:chgData name="Mukherjee, Chitramoy (Omaha)" userId="b02e09d6-29e8-4e72-a082-80806ef322b3" providerId="ADAL" clId="{5B107991-E481-4366-B45F-3747E7E27CE7}" dt="2025-02-04T05:03:13.332" v="383" actId="14100"/>
          <ac:spMkLst>
            <pc:docMk/>
            <pc:sldMk cId="2892590827" sldId="271"/>
            <ac:spMk id="26" creationId="{2FB5CC7C-6EC3-444B-898C-FFCDB988B987}"/>
          </ac:spMkLst>
        </pc:spChg>
        <pc:picChg chg="add del mod ord">
          <ac:chgData name="Mukherjee, Chitramoy (Omaha)" userId="b02e09d6-29e8-4e72-a082-80806ef322b3" providerId="ADAL" clId="{5B107991-E481-4366-B45F-3747E7E27CE7}" dt="2025-02-08T21:29:25.443" v="428"/>
          <ac:picMkLst>
            <pc:docMk/>
            <pc:sldMk cId="2892590827" sldId="271"/>
            <ac:picMk id="2" creationId="{1BF2C812-9EF4-DA2A-201D-0245275C168D}"/>
          </ac:picMkLst>
        </pc:picChg>
        <pc:picChg chg="add mod">
          <ac:chgData name="Mukherjee, Chitramoy (Omaha)" userId="b02e09d6-29e8-4e72-a082-80806ef322b3" providerId="ADAL" clId="{5B107991-E481-4366-B45F-3747E7E27CE7}" dt="2025-02-04T05:01:07.185" v="332" actId="1076"/>
          <ac:picMkLst>
            <pc:docMk/>
            <pc:sldMk cId="2892590827" sldId="271"/>
            <ac:picMk id="3" creationId="{6E74C498-1412-6CB6-596B-D92E313F4AF8}"/>
          </ac:picMkLst>
        </pc:picChg>
        <pc:picChg chg="add mod">
          <ac:chgData name="Mukherjee, Chitramoy (Omaha)" userId="b02e09d6-29e8-4e72-a082-80806ef322b3" providerId="ADAL" clId="{5B107991-E481-4366-B45F-3747E7E27CE7}" dt="2025-02-08T21:29:25.443" v="428"/>
          <ac:picMkLst>
            <pc:docMk/>
            <pc:sldMk cId="2892590827" sldId="271"/>
            <ac:picMk id="4" creationId="{93B575A4-1429-D170-4393-C553FF1E3F5E}"/>
          </ac:picMkLst>
        </pc:picChg>
        <pc:picChg chg="del">
          <ac:chgData name="Mukherjee, Chitramoy (Omaha)" userId="b02e09d6-29e8-4e72-a082-80806ef322b3" providerId="ADAL" clId="{5B107991-E481-4366-B45F-3747E7E27CE7}" dt="2025-02-08T21:19:44.557" v="427"/>
          <ac:picMkLst>
            <pc:docMk/>
            <pc:sldMk cId="2892590827" sldId="271"/>
            <ac:picMk id="9" creationId="{2869B722-8020-1B8F-AE06-8C0CAF0E112F}"/>
          </ac:picMkLst>
        </pc:picChg>
      </pc:sldChg>
      <pc:sldChg chg="del">
        <pc:chgData name="Mukherjee, Chitramoy (Omaha)" userId="b02e09d6-29e8-4e72-a082-80806ef322b3" providerId="ADAL" clId="{5B107991-E481-4366-B45F-3747E7E27CE7}" dt="2025-02-05T04:44:21.108" v="384" actId="47"/>
        <pc:sldMkLst>
          <pc:docMk/>
          <pc:sldMk cId="2350415597" sldId="272"/>
        </pc:sldMkLst>
      </pc:sldChg>
      <pc:sldChg chg="addSp delSp modSp add mod modTransition modAnim">
        <pc:chgData name="Mukherjee, Chitramoy (Omaha)" userId="b02e09d6-29e8-4e72-a082-80806ef322b3" providerId="ADAL" clId="{5B107991-E481-4366-B45F-3747E7E27CE7}" dt="2025-02-08T21:19:44.557" v="427"/>
        <pc:sldMkLst>
          <pc:docMk/>
          <pc:sldMk cId="3910674525" sldId="272"/>
        </pc:sldMkLst>
        <pc:picChg chg="add mod ord">
          <ac:chgData name="Mukherjee, Chitramoy (Omaha)" userId="b02e09d6-29e8-4e72-a082-80806ef322b3" providerId="ADAL" clId="{5B107991-E481-4366-B45F-3747E7E27CE7}" dt="2025-02-08T21:19:44.513" v="426" actId="34307"/>
          <ac:picMkLst>
            <pc:docMk/>
            <pc:sldMk cId="3910674525" sldId="272"/>
            <ac:picMk id="3" creationId="{8D38D4CB-BDEA-CC20-A3CD-83C51D900B55}"/>
          </ac:picMkLst>
        </pc:picChg>
        <pc:picChg chg="del">
          <ac:chgData name="Mukherjee, Chitramoy (Omaha)" userId="b02e09d6-29e8-4e72-a082-80806ef322b3" providerId="ADAL" clId="{5B107991-E481-4366-B45F-3747E7E27CE7}" dt="2025-02-08T21:19:44.557" v="427"/>
          <ac:picMkLst>
            <pc:docMk/>
            <pc:sldMk cId="3910674525" sldId="272"/>
            <ac:picMk id="4" creationId="{63FC028F-2F86-BDB7-EE76-3B9F20C4BCC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8259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040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9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3982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0362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851804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68702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123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2417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2/8/2025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889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10456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0EA2C-48C3-4270-B846-A81D93181121}" type="datetimeFigureOut">
              <a:rPr lang="en-US" smtClean="0"/>
              <a:t>2/8/2025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43719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0EA2C-48C3-4270-B846-A81D93181121}" type="datetimeFigureOut">
              <a:rPr lang="en-US" smtClean="0"/>
              <a:t>2/8/2025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774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0EA2C-48C3-4270-B846-A81D93181121}" type="datetimeFigureOut">
              <a:rPr lang="en-US" smtClean="0"/>
              <a:t>2/8/2025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4441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70788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2/8/2025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40691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20EA2C-48C3-4270-B846-A81D93181121}" type="datetimeFigureOut">
              <a:rPr lang="en-US" smtClean="0"/>
              <a:t>2/8/2025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77E76B-47F5-4501-B7D6-2FA06B7862AA}" type="slidenum">
              <a:rPr lang="en-US" smtClean="0"/>
              <a:t>‹#›</a:t>
            </a:fld>
            <a:endParaRPr lang="en-US"/>
          </a:p>
        </p:txBody>
      </p:sp>
    </p:spTree>
    <p:extLst>
      <p:ext uri="{BB962C8B-B14F-4D97-AF65-F5344CB8AC3E}">
        <p14:creationId xmlns:p14="http://schemas.microsoft.com/office/powerpoint/2010/main" val="408366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C51B-7923-3FCD-9F3B-D359C17C45F4}"/>
              </a:ext>
            </a:extLst>
          </p:cNvPr>
          <p:cNvSpPr>
            <a:spLocks noGrp="1"/>
          </p:cNvSpPr>
          <p:nvPr>
            <p:ph type="ctrTitle"/>
          </p:nvPr>
        </p:nvSpPr>
        <p:spPr>
          <a:xfrm>
            <a:off x="1524000" y="1122363"/>
            <a:ext cx="9144000" cy="477837"/>
          </a:xfrm>
        </p:spPr>
        <p:txBody>
          <a:bodyPr>
            <a:normAutofit/>
          </a:bodyPr>
          <a:lstStyle/>
          <a:p>
            <a:pPr marL="914400" marR="0" indent="457200">
              <a:spcAft>
                <a:spcPts val="1000"/>
              </a:spcAft>
            </a:pPr>
            <a:r>
              <a:rPr lang="en-US" sz="2400" dirty="0">
                <a:latin typeface="Aptos" panose="020B0004020202020204" pitchFamily="34" charset="0"/>
              </a:rPr>
              <a:t>	Wildlife Protection of Endangered Species</a:t>
            </a:r>
            <a:endParaRPr lang="en-US" sz="2400" dirty="0">
              <a:effectLst/>
              <a:latin typeface="Aptos" panose="020B0004020202020204" pitchFamily="34" charset="0"/>
              <a:ea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E0D3C23-0FD2-F36E-1235-B60B7663924B}"/>
              </a:ext>
            </a:extLst>
          </p:cNvPr>
          <p:cNvSpPr txBox="1"/>
          <p:nvPr/>
        </p:nvSpPr>
        <p:spPr>
          <a:xfrm>
            <a:off x="3048886" y="3047031"/>
            <a:ext cx="6097772" cy="774571"/>
          </a:xfrm>
          <a:prstGeom prst="rect">
            <a:avLst/>
          </a:prstGeom>
          <a:noFill/>
        </p:spPr>
        <p:txBody>
          <a:bodyPr wrap="square">
            <a:spAutoFit/>
          </a:bodyPr>
          <a:lstStyle/>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DSC 680 Applied Data Science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Chitramoy Mukherjee, T301 T302 2253 Winter 2025</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895BEBC2-EAF4-1B8F-C45B-FD21F285C60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8899318"/>
      </p:ext>
    </p:extLst>
  </p:cSld>
  <p:clrMapOvr>
    <a:masterClrMapping/>
  </p:clrMapOvr>
  <mc:AlternateContent xmlns:mc="http://schemas.openxmlformats.org/markup-compatibility/2006" xmlns:p14="http://schemas.microsoft.com/office/powerpoint/2010/main">
    <mc:Choice Requires="p14">
      <p:transition spd="slow" p14:dur="2000" advTm="28288"/>
    </mc:Choice>
    <mc:Fallback xmlns="">
      <p:transition spd="slow" advTm="2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3083443" y="403781"/>
            <a:ext cx="6188334" cy="597450"/>
          </a:xfrm>
        </p:spPr>
        <p:txBody>
          <a:bodyPr>
            <a:normAutofit fontScale="90000"/>
          </a:bodyPr>
          <a:lstStyle/>
          <a:p>
            <a:r>
              <a:rPr lang="en-US" sz="2800" dirty="0"/>
              <a:t>Model Output Comparison</a:t>
            </a: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r>
              <a:rPr lang="en-US" sz="2800" dirty="0"/>
              <a:t>Conclusion</a:t>
            </a:r>
            <a:br>
              <a:rPr lang="en-US" sz="2800" dirty="0"/>
            </a:br>
            <a:br>
              <a:rPr lang="en-US" sz="2800" dirty="0"/>
            </a:br>
            <a:r>
              <a:rPr lang="en-US" sz="1800" kern="0" dirty="0">
                <a:effectLst/>
                <a:latin typeface="Calibri" panose="020F0502020204030204" pitchFamily="34" charset="0"/>
                <a:ea typeface="Calibri" panose="020F0502020204030204" pitchFamily="34" charset="0"/>
              </a:rPr>
              <a:t> 'Bird' category species is at highest threat based on previous plots and since </a:t>
            </a:r>
            <a:r>
              <a:rPr lang="en-US" sz="1800" kern="0" dirty="0" err="1">
                <a:effectLst/>
                <a:latin typeface="Calibri" panose="020F0502020204030204" pitchFamily="34" charset="0"/>
                <a:ea typeface="Calibri" panose="020F0502020204030204" pitchFamily="34" charset="0"/>
              </a:rPr>
              <a:t>Sequioa</a:t>
            </a:r>
            <a:r>
              <a:rPr lang="en-US" sz="1800" kern="0" dirty="0">
                <a:effectLst/>
                <a:latin typeface="Calibri" panose="020F0502020204030204" pitchFamily="34" charset="0"/>
                <a:ea typeface="Calibri" panose="020F0502020204030204" pitchFamily="34" charset="0"/>
              </a:rPr>
              <a:t> and Kings Canyon National Park is showing the highest count of species under Biggest Threat and got the 'Bird' as the most popular and highest count species, this park might be at a risk of endangered bird species.</a:t>
            </a:r>
            <a:br>
              <a:rPr lang="en-US" sz="2800" dirty="0"/>
            </a:br>
            <a:endParaRPr lang="en-US" sz="2800" dirty="0"/>
          </a:p>
        </p:txBody>
      </p:sp>
      <p:pic>
        <p:nvPicPr>
          <p:cNvPr id="5" name="Audio 4">
            <a:hlinkClick r:id="" action="ppaction://media"/>
            <a:extLst>
              <a:ext uri="{FF2B5EF4-FFF2-40B4-BE49-F238E27FC236}">
                <a16:creationId xmlns:a16="http://schemas.microsoft.com/office/drawing/2014/main" id="{82AEBB78-B1ED-9569-E08D-A959660F68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1026" name="Picture 2">
            <a:extLst>
              <a:ext uri="{FF2B5EF4-FFF2-40B4-BE49-F238E27FC236}">
                <a16:creationId xmlns:a16="http://schemas.microsoft.com/office/drawing/2014/main" id="{D51CD488-1BDC-7C70-7592-BA1AE7A18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443" y="1148316"/>
            <a:ext cx="5615674" cy="317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421681"/>
      </p:ext>
    </p:extLst>
  </p:cSld>
  <p:clrMapOvr>
    <a:masterClrMapping/>
  </p:clrMapOvr>
  <mc:AlternateContent xmlns:mc="http://schemas.openxmlformats.org/markup-compatibility/2006" xmlns:p14="http://schemas.microsoft.com/office/powerpoint/2010/main">
    <mc:Choice Requires="p14">
      <p:transition spd="slow" p14:dur="2000" advTm="71134"/>
    </mc:Choice>
    <mc:Fallback xmlns="">
      <p:transition spd="slow" advTm="71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1524-C37C-46FB-E0C9-6FCC5E6BA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D4FE1-577F-D6E2-1DFD-079FAF0D2043}"/>
              </a:ext>
            </a:extLst>
          </p:cNvPr>
          <p:cNvSpPr>
            <a:spLocks noGrp="1"/>
          </p:cNvSpPr>
          <p:nvPr>
            <p:ph type="title"/>
          </p:nvPr>
        </p:nvSpPr>
        <p:spPr>
          <a:xfrm>
            <a:off x="2589213" y="624110"/>
            <a:ext cx="8915400" cy="1280890"/>
          </a:xfrm>
        </p:spPr>
        <p:txBody>
          <a:bodyPr/>
          <a:lstStyle/>
          <a:p>
            <a:r>
              <a:rPr lang="en-US" dirty="0"/>
              <a:t>Thanks!!!</a:t>
            </a:r>
            <a:br>
              <a:rPr lang="en-US" dirty="0"/>
            </a:br>
            <a:endParaRPr lang="en-US" dirty="0"/>
          </a:p>
        </p:txBody>
      </p:sp>
      <p:pic>
        <p:nvPicPr>
          <p:cNvPr id="3" name="Graphic 2">
            <a:extLst>
              <a:ext uri="{FF2B5EF4-FFF2-40B4-BE49-F238E27FC236}">
                <a16:creationId xmlns:a16="http://schemas.microsoft.com/office/drawing/2014/main" id="{8D38D4CB-BDEA-CC20-A3CD-83C51D900B55}"/>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067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EB147-B311-4C47-AC8A-4857C404D107}"/>
              </a:ext>
            </a:extLst>
          </p:cNvPr>
          <p:cNvSpPr>
            <a:spLocks noGrp="1"/>
          </p:cNvSpPr>
          <p:nvPr>
            <p:ph idx="1"/>
          </p:nvPr>
        </p:nvSpPr>
        <p:spPr>
          <a:xfrm>
            <a:off x="2046952" y="1399954"/>
            <a:ext cx="9308620" cy="1726049"/>
          </a:xfrm>
        </p:spPr>
        <p:txBody>
          <a:bodyPr>
            <a:normAutofit fontScale="92500" lnSpcReduction="20000"/>
          </a:bodyPr>
          <a:lstStyle/>
          <a:p>
            <a:pPr marL="0" indent="0">
              <a:buNone/>
            </a:pPr>
            <a:r>
              <a:rPr lang="en-US" sz="2000" dirty="0">
                <a:latin typeface="Aptos Display" panose="020B0004020202020204" pitchFamily="34" charset="0"/>
              </a:rPr>
              <a:t>	</a:t>
            </a:r>
            <a:r>
              <a:rPr lang="en-US" sz="2200" dirty="0">
                <a:solidFill>
                  <a:srgbClr val="282523"/>
                </a:solidFill>
                <a:latin typeface="Ginto"/>
              </a:rPr>
              <a:t>An endangered species is a type of organism that is threatened by extinction. Species become endangered for two main reasons: loss of habitat and loss of genetic variation. The conservation of endangered and rare wildlife is a primary part of preserving biodiversity. The purpose of this project is to intelligently monitor endangered and rare wildlife species by using Machine Learning models with animal data and computational resources from various parks in United States. </a:t>
            </a:r>
          </a:p>
        </p:txBody>
      </p:sp>
      <p:sp>
        <p:nvSpPr>
          <p:cNvPr id="6" name="Title 5">
            <a:extLst>
              <a:ext uri="{FF2B5EF4-FFF2-40B4-BE49-F238E27FC236}">
                <a16:creationId xmlns:a16="http://schemas.microsoft.com/office/drawing/2014/main" id="{36331F2A-B48B-DE1F-BB29-E888CE94C0A7}"/>
              </a:ext>
            </a:extLst>
          </p:cNvPr>
          <p:cNvSpPr>
            <a:spLocks noGrp="1"/>
          </p:cNvSpPr>
          <p:nvPr>
            <p:ph type="title"/>
          </p:nvPr>
        </p:nvSpPr>
        <p:spPr>
          <a:xfrm>
            <a:off x="1795483" y="634742"/>
            <a:ext cx="8911687" cy="584775"/>
          </a:xfrm>
        </p:spPr>
        <p:txBody>
          <a:bodyPr>
            <a:normAutofit/>
          </a:bodyPr>
          <a:lstStyle/>
          <a:p>
            <a:r>
              <a:rPr lang="en-US" sz="2800" dirty="0"/>
              <a:t>Introduction</a:t>
            </a:r>
          </a:p>
        </p:txBody>
      </p:sp>
      <p:sp>
        <p:nvSpPr>
          <p:cNvPr id="9" name="TextBox 8">
            <a:extLst>
              <a:ext uri="{FF2B5EF4-FFF2-40B4-BE49-F238E27FC236}">
                <a16:creationId xmlns:a16="http://schemas.microsoft.com/office/drawing/2014/main" id="{13A58C79-5B56-DA44-199A-527458756989}"/>
              </a:ext>
            </a:extLst>
          </p:cNvPr>
          <p:cNvSpPr txBox="1"/>
          <p:nvPr/>
        </p:nvSpPr>
        <p:spPr>
          <a:xfrm>
            <a:off x="1795483" y="3274685"/>
            <a:ext cx="6097772" cy="523220"/>
          </a:xfrm>
          <a:prstGeom prst="rect">
            <a:avLst/>
          </a:prstGeom>
          <a:noFill/>
        </p:spPr>
        <p:txBody>
          <a:bodyPr wrap="square">
            <a:spAutoFit/>
          </a:bodyPr>
          <a:lstStyle/>
          <a:p>
            <a:r>
              <a:rPr lang="en-US" sz="2800" dirty="0"/>
              <a:t>Problem Statement</a:t>
            </a:r>
          </a:p>
        </p:txBody>
      </p:sp>
      <p:sp>
        <p:nvSpPr>
          <p:cNvPr id="11" name="TextBox 10">
            <a:extLst>
              <a:ext uri="{FF2B5EF4-FFF2-40B4-BE49-F238E27FC236}">
                <a16:creationId xmlns:a16="http://schemas.microsoft.com/office/drawing/2014/main" id="{91653203-C51C-8494-2CF7-D03883DFA97D}"/>
              </a:ext>
            </a:extLst>
          </p:cNvPr>
          <p:cNvSpPr txBox="1"/>
          <p:nvPr/>
        </p:nvSpPr>
        <p:spPr>
          <a:xfrm>
            <a:off x="1956391" y="4008142"/>
            <a:ext cx="9399181" cy="2862322"/>
          </a:xfrm>
          <a:prstGeom prst="rect">
            <a:avLst/>
          </a:prstGeom>
          <a:noFill/>
        </p:spPr>
        <p:txBody>
          <a:bodyPr wrap="square">
            <a:spAutoFit/>
          </a:bodyPr>
          <a:lstStyle/>
          <a:p>
            <a:r>
              <a:rPr lang="en-US" sz="2000" b="0" i="0" dirty="0">
                <a:solidFill>
                  <a:srgbClr val="282523"/>
                </a:solidFill>
                <a:effectLst/>
                <a:latin typeface="Ginto"/>
              </a:rPr>
              <a:t>Endangered and rare wildlife species face significant threats due to habitat loss,</a:t>
            </a:r>
          </a:p>
          <a:p>
            <a:r>
              <a:rPr lang="en-US" sz="2000" b="0" i="0" dirty="0">
                <a:solidFill>
                  <a:srgbClr val="282523"/>
                </a:solidFill>
                <a:effectLst/>
                <a:latin typeface="Ginto"/>
              </a:rPr>
              <a:t>climate change, poaching, and human activities. The urgent need to monitor and </a:t>
            </a:r>
          </a:p>
          <a:p>
            <a:r>
              <a:rPr lang="en-US" sz="2000" b="0" i="0" dirty="0">
                <a:solidFill>
                  <a:srgbClr val="282523"/>
                </a:solidFill>
                <a:effectLst/>
                <a:latin typeface="Ginto"/>
              </a:rPr>
              <a:t>protect these species has led to the development of a Wildlife Protection AI/ML </a:t>
            </a:r>
          </a:p>
          <a:p>
            <a:r>
              <a:rPr lang="en-US" sz="2000" b="0" i="0" dirty="0">
                <a:solidFill>
                  <a:srgbClr val="282523"/>
                </a:solidFill>
                <a:effectLst/>
                <a:latin typeface="Ginto"/>
              </a:rPr>
              <a:t>project. This project aims to leverage advanced machine learning models and </a:t>
            </a:r>
          </a:p>
          <a:p>
            <a:r>
              <a:rPr lang="en-US" sz="2000" b="0" i="0" dirty="0">
                <a:solidFill>
                  <a:srgbClr val="282523"/>
                </a:solidFill>
                <a:effectLst/>
                <a:latin typeface="Ginto"/>
              </a:rPr>
              <a:t>computational resources to analyze comprehensive datasets from various </a:t>
            </a:r>
          </a:p>
          <a:p>
            <a:r>
              <a:rPr lang="en-US" sz="2000" b="0" i="0" dirty="0">
                <a:solidFill>
                  <a:srgbClr val="282523"/>
                </a:solidFill>
                <a:effectLst/>
                <a:latin typeface="Ginto"/>
              </a:rPr>
              <a:t>parks in the United States. By predicting conservation status, identifying critical threats, </a:t>
            </a:r>
          </a:p>
          <a:p>
            <a:r>
              <a:rPr lang="en-US" sz="2000" b="0" i="0" dirty="0">
                <a:solidFill>
                  <a:srgbClr val="282523"/>
                </a:solidFill>
                <a:effectLst/>
                <a:latin typeface="Ginto"/>
              </a:rPr>
              <a:t>and assessing habitat suitability, the project seeks to enhance conservation efforts, prioritize resource allocation and ensure the survival of endangered species for future </a:t>
            </a:r>
          </a:p>
          <a:p>
            <a:r>
              <a:rPr lang="en-US" sz="2000" b="0" i="0" dirty="0">
                <a:solidFill>
                  <a:srgbClr val="282523"/>
                </a:solidFill>
                <a:effectLst/>
                <a:latin typeface="Ginto"/>
              </a:rPr>
              <a:t>generations.</a:t>
            </a:r>
            <a:endParaRPr lang="en-US" sz="2000" dirty="0">
              <a:solidFill>
                <a:schemeClr val="tx1">
                  <a:lumMod val="75000"/>
                  <a:lumOff val="25000"/>
                </a:schemeClr>
              </a:solidFill>
              <a:latin typeface="Aptos Display" panose="020B0004020202020204" pitchFamily="34" charset="0"/>
            </a:endParaRPr>
          </a:p>
        </p:txBody>
      </p:sp>
      <p:pic>
        <p:nvPicPr>
          <p:cNvPr id="7" name="Audio 6">
            <a:hlinkClick r:id="" action="ppaction://media"/>
            <a:extLst>
              <a:ext uri="{FF2B5EF4-FFF2-40B4-BE49-F238E27FC236}">
                <a16:creationId xmlns:a16="http://schemas.microsoft.com/office/drawing/2014/main" id="{53196123-5F77-BE85-320E-F7B23638A6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59615" t="-59615" r="-59615" b="-59615"/>
          <a:stretch>
            <a:fillRect/>
          </a:stretch>
        </p:blipFill>
        <p:spPr>
          <a:xfrm>
            <a:off x="11218752" y="5884752"/>
            <a:ext cx="890952" cy="890952"/>
          </a:xfrm>
          <a:prstGeom prst="ellipse">
            <a:avLst/>
          </a:prstGeom>
        </p:spPr>
      </p:pic>
    </p:spTree>
    <p:extLst>
      <p:ext uri="{BB962C8B-B14F-4D97-AF65-F5344CB8AC3E}">
        <p14:creationId xmlns:p14="http://schemas.microsoft.com/office/powerpoint/2010/main" val="1087902478"/>
      </p:ext>
    </p:extLst>
  </p:cSld>
  <p:clrMapOvr>
    <a:masterClrMapping/>
  </p:clrMapOvr>
  <mc:AlternateContent xmlns:mc="http://schemas.openxmlformats.org/markup-compatibility/2006" xmlns:p14="http://schemas.microsoft.com/office/powerpoint/2010/main">
    <mc:Choice Requires="p14">
      <p:transition spd="slow" p14:dur="2000" advTm="137139"/>
    </mc:Choice>
    <mc:Fallback xmlns="">
      <p:transition spd="slow" advTm="137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E01E38-E1E2-0A53-27E8-17D36FC9844B}"/>
              </a:ext>
            </a:extLst>
          </p:cNvPr>
          <p:cNvSpPr>
            <a:spLocks noGrp="1"/>
          </p:cNvSpPr>
          <p:nvPr>
            <p:ph type="title"/>
          </p:nvPr>
        </p:nvSpPr>
        <p:spPr>
          <a:xfrm>
            <a:off x="1986869" y="610247"/>
            <a:ext cx="8496833" cy="673062"/>
          </a:xfrm>
        </p:spPr>
        <p:txBody>
          <a:bodyPr>
            <a:normAutofit/>
          </a:bodyPr>
          <a:lstStyle/>
          <a:p>
            <a:r>
              <a:rPr lang="en-US" sz="2800" dirty="0"/>
              <a:t>Background and Data Sources</a:t>
            </a:r>
          </a:p>
        </p:txBody>
      </p:sp>
      <p:sp>
        <p:nvSpPr>
          <p:cNvPr id="4" name="Content Placeholder 3">
            <a:extLst>
              <a:ext uri="{FF2B5EF4-FFF2-40B4-BE49-F238E27FC236}">
                <a16:creationId xmlns:a16="http://schemas.microsoft.com/office/drawing/2014/main" id="{C2D22AF0-9BFD-32E5-DF19-4A24274E1654}"/>
              </a:ext>
            </a:extLst>
          </p:cNvPr>
          <p:cNvSpPr>
            <a:spLocks noGrp="1"/>
          </p:cNvSpPr>
          <p:nvPr>
            <p:ph idx="1"/>
          </p:nvPr>
        </p:nvSpPr>
        <p:spPr>
          <a:xfrm>
            <a:off x="1986869" y="1283308"/>
            <a:ext cx="9007196" cy="5276979"/>
          </a:xfrm>
        </p:spPr>
        <p:txBody>
          <a:bodyPr>
            <a:normAutofit/>
          </a:bodyPr>
          <a:lstStyle/>
          <a:p>
            <a:pPr marL="0" indent="0">
              <a:spcBef>
                <a:spcPts val="0"/>
              </a:spcBef>
              <a:buNone/>
            </a:pPr>
            <a:r>
              <a:rPr lang="en-US" sz="2000" b="0" i="0" dirty="0">
                <a:solidFill>
                  <a:srgbClr val="282523"/>
                </a:solidFill>
                <a:effectLst/>
                <a:latin typeface="Ginto"/>
              </a:rPr>
              <a:t>The Wildlife Protection of Endangered Species project aims to address the critical threats faced by endangered and rare wildlife species. With increasing habitat loss, </a:t>
            </a:r>
          </a:p>
          <a:p>
            <a:pPr marL="0" indent="0">
              <a:spcBef>
                <a:spcPts val="0"/>
              </a:spcBef>
              <a:buNone/>
            </a:pPr>
            <a:r>
              <a:rPr lang="en-US" sz="2000" b="0" i="0" dirty="0">
                <a:solidFill>
                  <a:srgbClr val="282523"/>
                </a:solidFill>
                <a:effectLst/>
                <a:latin typeface="Ginto"/>
              </a:rPr>
              <a:t>climate change, poaching, and human activities, there is an urgent need for </a:t>
            </a:r>
          </a:p>
          <a:p>
            <a:pPr marL="0" indent="0">
              <a:spcBef>
                <a:spcPts val="0"/>
              </a:spcBef>
              <a:buNone/>
            </a:pPr>
            <a:r>
              <a:rPr lang="en-US" sz="2000" b="0" i="0" dirty="0">
                <a:solidFill>
                  <a:srgbClr val="282523"/>
                </a:solidFill>
                <a:effectLst/>
                <a:latin typeface="Ginto"/>
              </a:rPr>
              <a:t>innovative solutions to monitor and protect these species. Leveraging advanced </a:t>
            </a:r>
          </a:p>
          <a:p>
            <a:pPr marL="0" indent="0">
              <a:spcBef>
                <a:spcPts val="0"/>
              </a:spcBef>
              <a:buNone/>
            </a:pPr>
            <a:r>
              <a:rPr lang="en-US" sz="2000" b="0" i="0" dirty="0">
                <a:solidFill>
                  <a:srgbClr val="282523"/>
                </a:solidFill>
                <a:effectLst/>
                <a:latin typeface="Ginto"/>
              </a:rPr>
              <a:t>machine learning models and computational resources, the project seeks to predict </a:t>
            </a:r>
          </a:p>
          <a:p>
            <a:pPr marL="0" indent="0">
              <a:spcBef>
                <a:spcPts val="0"/>
              </a:spcBef>
              <a:buNone/>
            </a:pPr>
            <a:r>
              <a:rPr lang="en-US" sz="2000" b="0" i="0" dirty="0">
                <a:solidFill>
                  <a:srgbClr val="282523"/>
                </a:solidFill>
                <a:effectLst/>
                <a:latin typeface="Ginto"/>
              </a:rPr>
              <a:t>conservation status, identify critical threats, and assess habitat suitability. The </a:t>
            </a:r>
          </a:p>
          <a:p>
            <a:pPr marL="0" indent="0">
              <a:spcBef>
                <a:spcPts val="0"/>
              </a:spcBef>
              <a:buNone/>
            </a:pPr>
            <a:r>
              <a:rPr lang="en-US" sz="2000" b="0" i="0" dirty="0">
                <a:solidFill>
                  <a:srgbClr val="282523"/>
                </a:solidFill>
                <a:effectLst/>
                <a:latin typeface="Ginto"/>
              </a:rPr>
              <a:t>ultimate goal is to enhance conservation efforts, prioritize resource allocation, and ensure the survival of endangered species for future generations.</a:t>
            </a:r>
            <a:endParaRPr lang="en-US" sz="2000" dirty="0">
              <a:latin typeface="Aptos Display" panose="020B0004020202020204" pitchFamily="34" charset="0"/>
            </a:endParaRPr>
          </a:p>
          <a:p>
            <a:r>
              <a:rPr lang="en-US" sz="2000" dirty="0">
                <a:solidFill>
                  <a:srgbClr val="282523"/>
                </a:solidFill>
                <a:latin typeface="Ginto"/>
              </a:rPr>
              <a:t>final_species.csv from </a:t>
            </a:r>
          </a:p>
          <a:p>
            <a:pPr lvl="1"/>
            <a:r>
              <a:rPr lang="en-US"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https://www.kaggle.com/datasets/nationalparkservice/park-biodiversity/data?select=species.csv</a:t>
            </a:r>
          </a:p>
          <a:p>
            <a:r>
              <a:rPr lang="en-US" sz="2000" dirty="0">
                <a:solidFill>
                  <a:srgbClr val="282523"/>
                </a:solidFill>
                <a:latin typeface="Ginto"/>
              </a:rPr>
              <a:t>Final_web_species_data.csv from</a:t>
            </a:r>
            <a:r>
              <a:rPr lang="en-US" sz="2000" dirty="0">
                <a:latin typeface="Aptos Display" panose="020B0004020202020204" pitchFamily="34" charset="0"/>
              </a:rPr>
              <a:t> </a:t>
            </a:r>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	</a:t>
            </a:r>
          </a:p>
          <a:p>
            <a:pPr lvl="1"/>
            <a:r>
              <a:rPr lang="en-US" dirty="0">
                <a:solidFill>
                  <a:srgbClr val="4F81BD"/>
                </a:solidFill>
                <a:effectLst/>
                <a:latin typeface="Aptos" panose="020B0004020202020204" pitchFamily="34" charset="0"/>
                <a:ea typeface="Aptos" panose="020B0004020202020204" pitchFamily="34" charset="0"/>
                <a:cs typeface="Aptos" panose="020B0004020202020204" pitchFamily="34" charset="0"/>
              </a:rPr>
              <a:t>https://irma.nps.gov/NPSpecies</a:t>
            </a:r>
          </a:p>
          <a:p>
            <a:r>
              <a:rPr lang="en-US" sz="2000" dirty="0">
                <a:solidFill>
                  <a:srgbClr val="282523"/>
                </a:solidFill>
                <a:latin typeface="Ginto"/>
              </a:rPr>
              <a:t>Final_api_species_data.csv from </a:t>
            </a:r>
          </a:p>
          <a:p>
            <a:pPr lvl="1"/>
            <a:r>
              <a:rPr lang="en-US" dirty="0">
                <a:effectLst/>
                <a:latin typeface="Cambria" panose="02040503050406030204" pitchFamily="18" charset="0"/>
                <a:ea typeface="Cambria" panose="02040503050406030204" pitchFamily="18" charset="0"/>
                <a:cs typeface="Times New Roman" panose="02020603050405020304" pitchFamily="18" charset="0"/>
              </a:rPr>
              <a:t>	 </a:t>
            </a:r>
            <a:r>
              <a:rPr lang="pt-BR" sz="1400" dirty="0">
                <a:solidFill>
                  <a:srgbClr val="4F81BD"/>
                </a:solidFill>
                <a:latin typeface="Aptos" panose="020B0004020202020204" pitchFamily="34" charset="0"/>
              </a:rPr>
              <a:t>Animals API - API Ninjas (api-ninjas.com) </a:t>
            </a:r>
            <a:endParaRPr lang="en-US" sz="1400" dirty="0">
              <a:solidFill>
                <a:srgbClr val="4F81BD"/>
              </a:solidFill>
              <a:latin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3" name="Audio 2">
            <a:hlinkClick r:id="" action="ppaction://media"/>
            <a:extLst>
              <a:ext uri="{FF2B5EF4-FFF2-40B4-BE49-F238E27FC236}">
                <a16:creationId xmlns:a16="http://schemas.microsoft.com/office/drawing/2014/main" id="{0F7EB849-27CF-0473-754B-1CC19F993B28}"/>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6425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266"/>
    </mc:Choice>
    <mc:Fallback xmlns="">
      <p:transition spd="slow" advTm="41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5EF-3DE8-728B-F75A-2C7DA2628EC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653B0A4-A961-8696-A52E-0D384326B088}"/>
              </a:ext>
            </a:extLst>
          </p:cNvPr>
          <p:cNvSpPr>
            <a:spLocks noGrp="1"/>
          </p:cNvSpPr>
          <p:nvPr>
            <p:ph type="title"/>
          </p:nvPr>
        </p:nvSpPr>
        <p:spPr>
          <a:xfrm>
            <a:off x="1847583" y="610247"/>
            <a:ext cx="8496833" cy="673062"/>
          </a:xfrm>
        </p:spPr>
        <p:txBody>
          <a:bodyPr>
            <a:normAutofit/>
          </a:bodyPr>
          <a:lstStyle/>
          <a:p>
            <a:r>
              <a:rPr lang="en-US" sz="2800" dirty="0"/>
              <a:t>Methods/Steps</a:t>
            </a:r>
          </a:p>
        </p:txBody>
      </p:sp>
      <p:sp>
        <p:nvSpPr>
          <p:cNvPr id="4" name="Content Placeholder 3">
            <a:extLst>
              <a:ext uri="{FF2B5EF4-FFF2-40B4-BE49-F238E27FC236}">
                <a16:creationId xmlns:a16="http://schemas.microsoft.com/office/drawing/2014/main" id="{F62F2698-4182-297F-0BE5-822DD2CF67BC}"/>
              </a:ext>
            </a:extLst>
          </p:cNvPr>
          <p:cNvSpPr>
            <a:spLocks noGrp="1"/>
          </p:cNvSpPr>
          <p:nvPr>
            <p:ph idx="1"/>
          </p:nvPr>
        </p:nvSpPr>
        <p:spPr>
          <a:xfrm>
            <a:off x="1986869" y="1283309"/>
            <a:ext cx="8996564" cy="4830412"/>
          </a:xfrm>
        </p:spPr>
        <p:txBody>
          <a:bodyPr>
            <a:normAutofit/>
          </a:bodyPr>
          <a:lstStyle/>
          <a:p>
            <a:r>
              <a:rPr lang="en-US" dirty="0">
                <a:solidFill>
                  <a:srgbClr val="4F81BD"/>
                </a:solidFill>
                <a:latin typeface="Aptos" panose="020B0004020202020204" pitchFamily="34" charset="0"/>
              </a:rPr>
              <a:t>Data Preparation</a:t>
            </a:r>
          </a:p>
          <a:p>
            <a:r>
              <a:rPr lang="en-US" dirty="0">
                <a:solidFill>
                  <a:srgbClr val="4F81BD"/>
                </a:solidFill>
                <a:latin typeface="Aptos" panose="020B0004020202020204" pitchFamily="34" charset="0"/>
              </a:rPr>
              <a:t>Geospatial Analysis</a:t>
            </a:r>
          </a:p>
          <a:p>
            <a:r>
              <a:rPr lang="en-US" dirty="0">
                <a:solidFill>
                  <a:srgbClr val="4F81BD"/>
                </a:solidFill>
                <a:latin typeface="Aptos" panose="020B0004020202020204" pitchFamily="34" charset="0"/>
              </a:rPr>
              <a:t>Species Identification and Monitoring</a:t>
            </a:r>
          </a:p>
          <a:p>
            <a:r>
              <a:rPr lang="en-US" dirty="0">
                <a:solidFill>
                  <a:srgbClr val="4F81BD"/>
                </a:solidFill>
                <a:latin typeface="Aptos" panose="020B0004020202020204" pitchFamily="34" charset="0"/>
              </a:rPr>
              <a:t>Threat Detection and Prediction</a:t>
            </a:r>
          </a:p>
          <a:p>
            <a:r>
              <a:rPr lang="en-US" dirty="0">
                <a:solidFill>
                  <a:srgbClr val="4F81BD"/>
                </a:solidFill>
                <a:latin typeface="Aptos" panose="020B0004020202020204" pitchFamily="34" charset="0"/>
              </a:rPr>
              <a:t>Data Visualization and Reporting</a:t>
            </a:r>
          </a:p>
          <a:p>
            <a:r>
              <a:rPr lang="en-US" dirty="0">
                <a:solidFill>
                  <a:srgbClr val="4F81BD"/>
                </a:solidFill>
                <a:latin typeface="Aptos" panose="020B0004020202020204" pitchFamily="34" charset="0"/>
              </a:rPr>
              <a:t>Define category and model determination</a:t>
            </a:r>
          </a:p>
          <a:p>
            <a:r>
              <a:rPr lang="en-US" dirty="0">
                <a:solidFill>
                  <a:srgbClr val="4F81BD"/>
                </a:solidFill>
                <a:latin typeface="Aptos" panose="020B0004020202020204" pitchFamily="34" charset="0"/>
              </a:rPr>
              <a:t>Model </a:t>
            </a:r>
            <a:r>
              <a:rPr lang="en-US">
                <a:solidFill>
                  <a:srgbClr val="4F81BD"/>
                </a:solidFill>
                <a:latin typeface="Aptos" panose="020B0004020202020204" pitchFamily="34" charset="0"/>
              </a:rPr>
              <a:t>outcome comparison</a:t>
            </a:r>
            <a:endParaRPr lang="en-US" dirty="0">
              <a:solidFill>
                <a:srgbClr val="4F81BD"/>
              </a:solidFill>
              <a:latin typeface="Aptos" panose="020B0004020202020204" pitchFamily="34" charset="0"/>
            </a:endParaRPr>
          </a:p>
          <a:p>
            <a:pPr marL="0" indent="0">
              <a:buNone/>
            </a:pPr>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7614179E-0627-A9AF-E566-3584E808D39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337898"/>
      </p:ext>
    </p:extLst>
  </p:cSld>
  <p:clrMapOvr>
    <a:masterClrMapping/>
  </p:clrMapOvr>
  <mc:AlternateContent xmlns:mc="http://schemas.openxmlformats.org/markup-compatibility/2006" xmlns:p14="http://schemas.microsoft.com/office/powerpoint/2010/main">
    <mc:Choice Requires="p14">
      <p:transition spd="slow" p14:dur="2000" advTm="46937"/>
    </mc:Choice>
    <mc:Fallback xmlns="">
      <p:transition spd="slow" advTm="46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6C8C64E-D870-7398-69F6-316A81D5825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8DCCE17-A9F8-E0C6-A335-A6A2B633526C}"/>
              </a:ext>
            </a:extLst>
          </p:cNvPr>
          <p:cNvSpPr>
            <a:spLocks noGrp="1"/>
          </p:cNvSpPr>
          <p:nvPr>
            <p:ph type="title"/>
          </p:nvPr>
        </p:nvSpPr>
        <p:spPr>
          <a:xfrm>
            <a:off x="502920" y="583206"/>
            <a:ext cx="3650279" cy="1259894"/>
          </a:xfrm>
        </p:spPr>
        <p:txBody>
          <a:bodyPr>
            <a:noAutofit/>
          </a:bodyPr>
          <a:lstStyle/>
          <a:p>
            <a:r>
              <a:rPr lang="en-US" sz="2000" dirty="0"/>
              <a:t>Distribution of Average Lifespan of species in years</a:t>
            </a:r>
          </a:p>
        </p:txBody>
      </p:sp>
      <p:sp>
        <p:nvSpPr>
          <p:cNvPr id="25" name="Rectangle 2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Content Placeholder 10">
            <a:extLst>
              <a:ext uri="{FF2B5EF4-FFF2-40B4-BE49-F238E27FC236}">
                <a16:creationId xmlns:a16="http://schemas.microsoft.com/office/drawing/2014/main" id="{F504408C-50FA-CFD3-D196-4A6F14DD950A}"/>
              </a:ext>
            </a:extLst>
          </p:cNvPr>
          <p:cNvSpPr>
            <a:spLocks noGrp="1"/>
          </p:cNvSpPr>
          <p:nvPr>
            <p:ph idx="1"/>
          </p:nvPr>
        </p:nvSpPr>
        <p:spPr>
          <a:xfrm>
            <a:off x="649225" y="2133600"/>
            <a:ext cx="3650278" cy="3759253"/>
          </a:xfrm>
        </p:spPr>
        <p:txBody>
          <a:bodyPr>
            <a:normAutofit/>
          </a:bodyPr>
          <a:lstStyle/>
          <a:p>
            <a:r>
              <a:rPr lang="en-US" dirty="0">
                <a:latin typeface="Aptos" panose="020B0004020202020204" pitchFamily="34" charset="0"/>
              </a:rPr>
              <a:t>Average lifespan is a numerical variable but contains some non-numeric values like "Unknown". We need to clean this data, convert it to numeric, and then we can use a histogram plot to visualize the distribution of lifespans. Majority of the species are falling under 20-30 years of average lifespan.</a:t>
            </a:r>
          </a:p>
        </p:txBody>
      </p:sp>
      <p:sp>
        <p:nvSpPr>
          <p:cNvPr id="2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F4E30C97-FCF9-13AB-C7A0-0CEB518D02F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466E33A5-BC62-3B78-1D86-DE2ACB25FAB9}"/>
              </a:ext>
            </a:extLst>
          </p:cNvPr>
          <p:cNvPicPr>
            <a:picLocks noChangeAspect="1"/>
          </p:cNvPicPr>
          <p:nvPr/>
        </p:nvPicPr>
        <p:blipFill>
          <a:blip r:embed="rId5"/>
          <a:stretch>
            <a:fillRect/>
          </a:stretch>
        </p:blipFill>
        <p:spPr>
          <a:xfrm>
            <a:off x="4192036" y="666036"/>
            <a:ext cx="7400925" cy="5648325"/>
          </a:xfrm>
          <a:prstGeom prst="rect">
            <a:avLst/>
          </a:prstGeom>
        </p:spPr>
      </p:pic>
    </p:spTree>
    <p:extLst>
      <p:ext uri="{BB962C8B-B14F-4D97-AF65-F5344CB8AC3E}">
        <p14:creationId xmlns:p14="http://schemas.microsoft.com/office/powerpoint/2010/main" val="1023109238"/>
      </p:ext>
    </p:extLst>
  </p:cSld>
  <p:clrMapOvr>
    <a:masterClrMapping/>
  </p:clrMapOvr>
  <mc:AlternateContent xmlns:mc="http://schemas.openxmlformats.org/markup-compatibility/2006" xmlns:p14="http://schemas.microsoft.com/office/powerpoint/2010/main">
    <mc:Choice Requires="p14">
      <p:transition spd="slow" p14:dur="2000" advTm="29244"/>
    </mc:Choice>
    <mc:Fallback xmlns="">
      <p:transition spd="slow" advTm="29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A472-415E-FAA3-359F-ACCF8F227A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730168-3781-9D32-480A-21531FD0DB25}"/>
              </a:ext>
            </a:extLst>
          </p:cNvPr>
          <p:cNvSpPr>
            <a:spLocks noGrp="1"/>
          </p:cNvSpPr>
          <p:nvPr>
            <p:ph type="title"/>
          </p:nvPr>
        </p:nvSpPr>
        <p:spPr>
          <a:xfrm>
            <a:off x="1396056" y="604094"/>
            <a:ext cx="3650279" cy="1259894"/>
          </a:xfrm>
        </p:spPr>
        <p:txBody>
          <a:bodyPr>
            <a:noAutofit/>
          </a:bodyPr>
          <a:lstStyle/>
          <a:p>
            <a:r>
              <a:rPr lang="en-US" sz="2000" dirty="0"/>
              <a:t>Proportion of Biggest Threat for each Category of Species</a:t>
            </a:r>
          </a:p>
        </p:txBody>
      </p:sp>
      <p:sp>
        <p:nvSpPr>
          <p:cNvPr id="26" name="Content Placeholder 10">
            <a:extLst>
              <a:ext uri="{FF2B5EF4-FFF2-40B4-BE49-F238E27FC236}">
                <a16:creationId xmlns:a16="http://schemas.microsoft.com/office/drawing/2014/main" id="{2184E32E-7AC3-227A-E762-69268BB5497E}"/>
              </a:ext>
            </a:extLst>
          </p:cNvPr>
          <p:cNvSpPr>
            <a:spLocks noGrp="1"/>
          </p:cNvSpPr>
          <p:nvPr>
            <p:ph idx="1"/>
          </p:nvPr>
        </p:nvSpPr>
        <p:spPr>
          <a:xfrm>
            <a:off x="649225" y="2133600"/>
            <a:ext cx="3650278" cy="3759253"/>
          </a:xfrm>
        </p:spPr>
        <p:txBody>
          <a:bodyPr>
            <a:normAutofit lnSpcReduction="10000"/>
          </a:bodyPr>
          <a:lstStyle/>
          <a:p>
            <a:pPr marL="457200" marR="0">
              <a:spcBef>
                <a:spcPts val="900"/>
              </a:spcBef>
              <a:spcAft>
                <a:spcPts val="900"/>
              </a:spcAft>
            </a:pPr>
            <a:r>
              <a:rPr lang="en-US" dirty="0">
                <a:latin typeface="Aptos" panose="020B0004020202020204" pitchFamily="34" charset="0"/>
              </a:rPr>
              <a:t>This visualization involves grouping the data by category and </a:t>
            </a:r>
            <a:r>
              <a:rPr lang="en-US" dirty="0" err="1">
                <a:latin typeface="Aptos" panose="020B0004020202020204" pitchFamily="34" charset="0"/>
              </a:rPr>
              <a:t>biggest_threat</a:t>
            </a:r>
            <a:r>
              <a:rPr lang="en-US" dirty="0">
                <a:latin typeface="Aptos" panose="020B0004020202020204" pitchFamily="34" charset="0"/>
              </a:rPr>
              <a:t>, counting the occurrences, and then plotting the family with the highest count of the biggest threat.</a:t>
            </a:r>
          </a:p>
          <a:p>
            <a:pPr marL="457200" marR="0">
              <a:spcBef>
                <a:spcPts val="900"/>
              </a:spcBef>
              <a:spcAft>
                <a:spcPts val="900"/>
              </a:spcAft>
            </a:pPr>
            <a:r>
              <a:rPr lang="en-US" dirty="0">
                <a:latin typeface="Aptos" panose="020B0004020202020204" pitchFamily="34" charset="0"/>
              </a:rPr>
              <a:t>This visualization is created on merged </a:t>
            </a:r>
            <a:r>
              <a:rPr lang="en-US" dirty="0" err="1">
                <a:latin typeface="Aptos" panose="020B0004020202020204" pitchFamily="34" charset="0"/>
              </a:rPr>
              <a:t>dataframe</a:t>
            </a:r>
            <a:r>
              <a:rPr lang="en-US" dirty="0">
                <a:latin typeface="Aptos" panose="020B0004020202020204" pitchFamily="34" charset="0"/>
              </a:rPr>
              <a:t> with filtered 'Unknown' values for biggest threat (</a:t>
            </a:r>
            <a:r>
              <a:rPr lang="en-US" dirty="0" err="1">
                <a:latin typeface="Aptos" panose="020B0004020202020204" pitchFamily="34" charset="0"/>
              </a:rPr>
              <a:t>new_df</a:t>
            </a:r>
            <a:r>
              <a:rPr lang="en-US" dirty="0">
                <a:latin typeface="Aptos" panose="020B0004020202020204" pitchFamily="34" charset="0"/>
              </a:rPr>
              <a:t>). Here category 'Bird' are under biggest threat.</a:t>
            </a:r>
          </a:p>
        </p:txBody>
      </p:sp>
      <p:pic>
        <p:nvPicPr>
          <p:cNvPr id="4" name="Audio 3">
            <a:hlinkClick r:id="" action="ppaction://media"/>
            <a:extLst>
              <a:ext uri="{FF2B5EF4-FFF2-40B4-BE49-F238E27FC236}">
                <a16:creationId xmlns:a16="http://schemas.microsoft.com/office/drawing/2014/main" id="{CD5F636A-9F2F-E6AB-DD82-05752C4423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017C2B3E-419B-D3D5-436D-E5E10529C545}"/>
              </a:ext>
            </a:extLst>
          </p:cNvPr>
          <p:cNvPicPr>
            <a:picLocks noChangeAspect="1"/>
          </p:cNvPicPr>
          <p:nvPr/>
        </p:nvPicPr>
        <p:blipFill>
          <a:blip r:embed="rId5"/>
          <a:stretch>
            <a:fillRect/>
          </a:stretch>
        </p:blipFill>
        <p:spPr>
          <a:xfrm>
            <a:off x="4872923" y="766209"/>
            <a:ext cx="6486525" cy="4857750"/>
          </a:xfrm>
          <a:prstGeom prst="rect">
            <a:avLst/>
          </a:prstGeom>
        </p:spPr>
      </p:pic>
    </p:spTree>
    <p:extLst>
      <p:ext uri="{BB962C8B-B14F-4D97-AF65-F5344CB8AC3E}">
        <p14:creationId xmlns:p14="http://schemas.microsoft.com/office/powerpoint/2010/main" val="1360300112"/>
      </p:ext>
    </p:extLst>
  </p:cSld>
  <p:clrMapOvr>
    <a:masterClrMapping/>
  </p:clrMapOvr>
  <mc:AlternateContent xmlns:mc="http://schemas.openxmlformats.org/markup-compatibility/2006" xmlns:p14="http://schemas.microsoft.com/office/powerpoint/2010/main">
    <mc:Choice Requires="p14">
      <p:transition spd="slow" p14:dur="2000" advTm="48090"/>
    </mc:Choice>
    <mc:Fallback xmlns="">
      <p:transition spd="slow" advTm="4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B21B-CC8B-F321-B693-AF7487D5A7A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0242A60-1671-0856-736B-D3B503FE29FD}"/>
              </a:ext>
            </a:extLst>
          </p:cNvPr>
          <p:cNvSpPr>
            <a:spLocks noGrp="1"/>
          </p:cNvSpPr>
          <p:nvPr>
            <p:ph type="title"/>
          </p:nvPr>
        </p:nvSpPr>
        <p:spPr>
          <a:xfrm>
            <a:off x="1513013" y="583206"/>
            <a:ext cx="3650279" cy="1259894"/>
          </a:xfrm>
        </p:spPr>
        <p:txBody>
          <a:bodyPr>
            <a:noAutofit/>
          </a:bodyPr>
          <a:lstStyle/>
          <a:p>
            <a:r>
              <a:rPr lang="en-US" sz="2400" dirty="0"/>
              <a:t>Recreation visitors by Park Name</a:t>
            </a:r>
          </a:p>
        </p:txBody>
      </p:sp>
      <p:sp>
        <p:nvSpPr>
          <p:cNvPr id="26" name="Content Placeholder 10">
            <a:extLst>
              <a:ext uri="{FF2B5EF4-FFF2-40B4-BE49-F238E27FC236}">
                <a16:creationId xmlns:a16="http://schemas.microsoft.com/office/drawing/2014/main" id="{1D239F03-B27C-B46F-3FC5-C4FDE8884047}"/>
              </a:ext>
            </a:extLst>
          </p:cNvPr>
          <p:cNvSpPr>
            <a:spLocks noGrp="1"/>
          </p:cNvSpPr>
          <p:nvPr>
            <p:ph idx="1"/>
          </p:nvPr>
        </p:nvSpPr>
        <p:spPr>
          <a:xfrm>
            <a:off x="649224" y="2056826"/>
            <a:ext cx="4219955" cy="3836028"/>
          </a:xfrm>
        </p:spPr>
        <p:txBody>
          <a:bodyPr>
            <a:normAutofit fontScale="85000" lnSpcReduction="10000"/>
          </a:bodyPr>
          <a:lstStyle/>
          <a:p>
            <a:pPr marL="457200" marR="0">
              <a:spcBef>
                <a:spcPts val="900"/>
              </a:spcBef>
              <a:spcAft>
                <a:spcPts val="900"/>
              </a:spcAft>
            </a:pPr>
            <a:r>
              <a:rPr lang="en-US" dirty="0">
                <a:latin typeface="Aptos" panose="020B0004020202020204" pitchFamily="34" charset="0"/>
              </a:rPr>
              <a:t>This visualization is to show number of recreation visitors by Park Name. It is shown by bar graph and is generated from individual </a:t>
            </a:r>
            <a:r>
              <a:rPr lang="en-US" dirty="0" err="1">
                <a:latin typeface="Aptos" panose="020B0004020202020204" pitchFamily="34" charset="0"/>
              </a:rPr>
              <a:t>web_species_df</a:t>
            </a:r>
            <a:r>
              <a:rPr lang="en-US" dirty="0">
                <a:latin typeface="Aptos" panose="020B0004020202020204" pitchFamily="34" charset="0"/>
              </a:rPr>
              <a:t> which contains park details from website.</a:t>
            </a:r>
          </a:p>
          <a:p>
            <a:pPr marL="457200" marR="0">
              <a:spcBef>
                <a:spcPts val="900"/>
              </a:spcBef>
              <a:spcAft>
                <a:spcPts val="900"/>
              </a:spcAft>
            </a:pPr>
            <a:r>
              <a:rPr lang="en-US" dirty="0">
                <a:latin typeface="Aptos" panose="020B0004020202020204" pitchFamily="34" charset="0"/>
              </a:rPr>
              <a:t>In below visualization, 'Great Smoky Mountains' national park got exceptionally high count of recreation visitors. In previous visualizations, '</a:t>
            </a:r>
            <a:r>
              <a:rPr lang="en-US" dirty="0" err="1">
                <a:latin typeface="Aptos" panose="020B0004020202020204" pitchFamily="34" charset="0"/>
              </a:rPr>
              <a:t>Sequioa</a:t>
            </a:r>
            <a:r>
              <a:rPr lang="en-US" dirty="0">
                <a:latin typeface="Aptos" panose="020B0004020202020204" pitchFamily="34" charset="0"/>
              </a:rPr>
              <a:t> and Kings Canyon National Park' shows highest threat, but number of recreation visitor is comparatively low with </a:t>
            </a:r>
            <a:r>
              <a:rPr lang="en-US" dirty="0" err="1">
                <a:latin typeface="Aptos" panose="020B0004020202020204" pitchFamily="34" charset="0"/>
              </a:rPr>
              <a:t>repect</a:t>
            </a:r>
            <a:r>
              <a:rPr lang="en-US" dirty="0">
                <a:latin typeface="Aptos" panose="020B0004020202020204" pitchFamily="34" charset="0"/>
              </a:rPr>
              <a:t> to other parks. Based on that, number of Recreation visitors doesn't seem to be impacting the cause of biggest threat for </a:t>
            </a:r>
            <a:r>
              <a:rPr lang="en-US" dirty="0" err="1">
                <a:latin typeface="Aptos" panose="020B0004020202020204" pitchFamily="34" charset="0"/>
              </a:rPr>
              <a:t>Sequioa</a:t>
            </a:r>
            <a:r>
              <a:rPr lang="en-US" dirty="0">
                <a:latin typeface="Aptos" panose="020B0004020202020204" pitchFamily="34" charset="0"/>
              </a:rPr>
              <a:t>.</a:t>
            </a:r>
          </a:p>
        </p:txBody>
      </p:sp>
      <p:pic>
        <p:nvPicPr>
          <p:cNvPr id="4" name="Audio 3">
            <a:hlinkClick r:id="" action="ppaction://media"/>
            <a:extLst>
              <a:ext uri="{FF2B5EF4-FFF2-40B4-BE49-F238E27FC236}">
                <a16:creationId xmlns:a16="http://schemas.microsoft.com/office/drawing/2014/main" id="{B4756537-6622-3C50-38EE-C4CDD097A0F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4526FA8B-E276-AA80-1840-E0FD17358AC7}"/>
              </a:ext>
            </a:extLst>
          </p:cNvPr>
          <p:cNvPicPr>
            <a:picLocks noChangeAspect="1"/>
          </p:cNvPicPr>
          <p:nvPr/>
        </p:nvPicPr>
        <p:blipFill>
          <a:blip r:embed="rId5"/>
          <a:stretch>
            <a:fillRect/>
          </a:stretch>
        </p:blipFill>
        <p:spPr>
          <a:xfrm>
            <a:off x="4869180" y="369481"/>
            <a:ext cx="6819900" cy="5715000"/>
          </a:xfrm>
          <a:prstGeom prst="rect">
            <a:avLst/>
          </a:prstGeom>
        </p:spPr>
      </p:pic>
    </p:spTree>
    <p:extLst>
      <p:ext uri="{BB962C8B-B14F-4D97-AF65-F5344CB8AC3E}">
        <p14:creationId xmlns:p14="http://schemas.microsoft.com/office/powerpoint/2010/main" val="1170665626"/>
      </p:ext>
    </p:extLst>
  </p:cSld>
  <p:clrMapOvr>
    <a:masterClrMapping/>
  </p:clrMapOvr>
  <mc:AlternateContent xmlns:mc="http://schemas.openxmlformats.org/markup-compatibility/2006" xmlns:p14="http://schemas.microsoft.com/office/powerpoint/2010/main">
    <mc:Choice Requires="p14">
      <p:transition spd="slow" p14:dur="2000" advTm="63791"/>
    </mc:Choice>
    <mc:Fallback xmlns="">
      <p:transition spd="slow" advTm="63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E3A1-1A58-3BAA-1F29-789D9BF2C46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8BB148D-D7D4-A8AB-F899-E6D147E4F38F}"/>
              </a:ext>
            </a:extLst>
          </p:cNvPr>
          <p:cNvSpPr>
            <a:spLocks noGrp="1"/>
          </p:cNvSpPr>
          <p:nvPr>
            <p:ph type="title"/>
          </p:nvPr>
        </p:nvSpPr>
        <p:spPr>
          <a:xfrm>
            <a:off x="1470483" y="504874"/>
            <a:ext cx="3650279" cy="1259894"/>
          </a:xfrm>
        </p:spPr>
        <p:txBody>
          <a:bodyPr>
            <a:noAutofit/>
          </a:bodyPr>
          <a:lstStyle/>
          <a:p>
            <a:r>
              <a:rPr lang="en-US" sz="2400" dirty="0"/>
              <a:t>Species category distribution for each park</a:t>
            </a:r>
          </a:p>
        </p:txBody>
      </p:sp>
      <p:sp>
        <p:nvSpPr>
          <p:cNvPr id="26" name="Content Placeholder 10">
            <a:extLst>
              <a:ext uri="{FF2B5EF4-FFF2-40B4-BE49-F238E27FC236}">
                <a16:creationId xmlns:a16="http://schemas.microsoft.com/office/drawing/2014/main" id="{EC7EBA4D-71D2-6C9E-7489-0E2273078E3D}"/>
              </a:ext>
            </a:extLst>
          </p:cNvPr>
          <p:cNvSpPr>
            <a:spLocks noGrp="1"/>
          </p:cNvSpPr>
          <p:nvPr>
            <p:ph idx="1"/>
          </p:nvPr>
        </p:nvSpPr>
        <p:spPr>
          <a:xfrm>
            <a:off x="649225" y="2133600"/>
            <a:ext cx="3650278" cy="3759253"/>
          </a:xfrm>
        </p:spPr>
        <p:txBody>
          <a:bodyPr>
            <a:normAutofit fontScale="77500" lnSpcReduction="20000"/>
          </a:bodyPr>
          <a:lstStyle/>
          <a:p>
            <a:pPr marL="457200" marR="0">
              <a:spcBef>
                <a:spcPts val="900"/>
              </a:spcBef>
              <a:spcAft>
                <a:spcPts val="900"/>
              </a:spcAft>
            </a:pPr>
            <a:r>
              <a:rPr lang="en-US" dirty="0">
                <a:latin typeface="Aptos" panose="020B0004020202020204" pitchFamily="34" charset="0"/>
              </a:rPr>
              <a:t>This visualization is to identify which different categories of species are habitat for each park. The count plot is developed using Seaborn library. Based on the plot, for </a:t>
            </a:r>
            <a:r>
              <a:rPr lang="en-US" dirty="0" err="1">
                <a:latin typeface="Aptos" panose="020B0004020202020204" pitchFamily="34" charset="0"/>
              </a:rPr>
              <a:t>Sequioa</a:t>
            </a:r>
            <a:r>
              <a:rPr lang="en-US" dirty="0">
                <a:latin typeface="Aptos" panose="020B0004020202020204" pitchFamily="34" charset="0"/>
              </a:rPr>
              <a:t> and Kings Canyon National Park species category 'Bird' and 'Mammal' are more prevalent as compared to other parks. This visualization is showing relationship between </a:t>
            </a:r>
            <a:r>
              <a:rPr lang="en-US" dirty="0" err="1">
                <a:latin typeface="Aptos" panose="020B0004020202020204" pitchFamily="34" charset="0"/>
              </a:rPr>
              <a:t>Sequioa</a:t>
            </a:r>
            <a:r>
              <a:rPr lang="en-US" dirty="0">
                <a:latin typeface="Aptos" panose="020B0004020202020204" pitchFamily="34" charset="0"/>
              </a:rPr>
              <a:t> and Kings Canyon National Park and threat as </a:t>
            </a:r>
            <a:r>
              <a:rPr lang="en-US" dirty="0" err="1">
                <a:latin typeface="Aptos" panose="020B0004020202020204" pitchFamily="34" charset="0"/>
              </a:rPr>
              <a:t>Sequioa</a:t>
            </a:r>
            <a:r>
              <a:rPr lang="en-US" dirty="0">
                <a:latin typeface="Aptos" panose="020B0004020202020204" pitchFamily="34" charset="0"/>
              </a:rPr>
              <a:t> and Kings Canyon National Park is showing </a:t>
            </a:r>
            <a:r>
              <a:rPr lang="en-US" dirty="0" err="1">
                <a:latin typeface="Aptos" panose="020B0004020202020204" pitchFamily="34" charset="0"/>
              </a:rPr>
              <a:t>biggest_threat</a:t>
            </a:r>
            <a:r>
              <a:rPr lang="en-US" dirty="0">
                <a:latin typeface="Aptos" panose="020B0004020202020204" pitchFamily="34" charset="0"/>
              </a:rPr>
              <a:t> count across all US parks, also it got identified that 'Bird' category species is at highest threat based on previous plots and since </a:t>
            </a:r>
            <a:r>
              <a:rPr lang="en-US" dirty="0" err="1">
                <a:latin typeface="Aptos" panose="020B0004020202020204" pitchFamily="34" charset="0"/>
              </a:rPr>
              <a:t>Sequioa</a:t>
            </a:r>
            <a:r>
              <a:rPr lang="en-US" dirty="0">
                <a:latin typeface="Aptos" panose="020B0004020202020204" pitchFamily="34" charset="0"/>
              </a:rPr>
              <a:t> and Kings Canyon National Park got the 'Bird' as the most popular and highest count species, this park might be at a risk of endangered bird species.</a:t>
            </a:r>
            <a:endParaRPr lang="en-US" sz="1800" dirty="0">
              <a:effectLst/>
              <a:latin typeface="Aptos" panose="020B0004020202020204" pitchFamily="34" charset="0"/>
              <a:ea typeface="Cambria" panose="020405030504060302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08AE1C1-B329-E214-74E4-9F86069396D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452E3034-D731-CDEF-86B6-F84C69FC3775}"/>
              </a:ext>
            </a:extLst>
          </p:cNvPr>
          <p:cNvPicPr>
            <a:picLocks noChangeAspect="1"/>
          </p:cNvPicPr>
          <p:nvPr/>
        </p:nvPicPr>
        <p:blipFill>
          <a:blip r:embed="rId5"/>
          <a:stretch>
            <a:fillRect/>
          </a:stretch>
        </p:blipFill>
        <p:spPr>
          <a:xfrm>
            <a:off x="4888230" y="1213153"/>
            <a:ext cx="6800850" cy="3933825"/>
          </a:xfrm>
          <a:prstGeom prst="rect">
            <a:avLst/>
          </a:prstGeom>
        </p:spPr>
      </p:pic>
    </p:spTree>
    <p:extLst>
      <p:ext uri="{BB962C8B-B14F-4D97-AF65-F5344CB8AC3E}">
        <p14:creationId xmlns:p14="http://schemas.microsoft.com/office/powerpoint/2010/main" val="3688459083"/>
      </p:ext>
    </p:extLst>
  </p:cSld>
  <p:clrMapOvr>
    <a:masterClrMapping/>
  </p:clrMapOvr>
  <mc:AlternateContent xmlns:mc="http://schemas.openxmlformats.org/markup-compatibility/2006" xmlns:p14="http://schemas.microsoft.com/office/powerpoint/2010/main">
    <mc:Choice Requires="p14">
      <p:transition spd="slow" p14:dur="2000" advTm="72714"/>
    </mc:Choice>
    <mc:Fallback xmlns="">
      <p:transition spd="slow" advTm="7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E1824-A4B7-142D-7AA4-2D372E6D97D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A14DFA2-98E8-FFFF-B654-E1CB1F43CFA0}"/>
              </a:ext>
            </a:extLst>
          </p:cNvPr>
          <p:cNvSpPr>
            <a:spLocks noGrp="1"/>
          </p:cNvSpPr>
          <p:nvPr>
            <p:ph type="title"/>
          </p:nvPr>
        </p:nvSpPr>
        <p:spPr>
          <a:xfrm>
            <a:off x="1608706" y="583206"/>
            <a:ext cx="3650279" cy="1259894"/>
          </a:xfrm>
        </p:spPr>
        <p:txBody>
          <a:bodyPr>
            <a:noAutofit/>
          </a:bodyPr>
          <a:lstStyle/>
          <a:p>
            <a:r>
              <a:rPr lang="en-US" sz="2400" dirty="0"/>
              <a:t>Count of species by biggest Threat</a:t>
            </a:r>
          </a:p>
        </p:txBody>
      </p:sp>
      <p:sp>
        <p:nvSpPr>
          <p:cNvPr id="26" name="Content Placeholder 10">
            <a:extLst>
              <a:ext uri="{FF2B5EF4-FFF2-40B4-BE49-F238E27FC236}">
                <a16:creationId xmlns:a16="http://schemas.microsoft.com/office/drawing/2014/main" id="{2FB5CC7C-6EC3-444B-898C-FFCDB988B987}"/>
              </a:ext>
            </a:extLst>
          </p:cNvPr>
          <p:cNvSpPr>
            <a:spLocks noGrp="1"/>
          </p:cNvSpPr>
          <p:nvPr>
            <p:ph idx="1"/>
          </p:nvPr>
        </p:nvSpPr>
        <p:spPr>
          <a:xfrm>
            <a:off x="649224" y="2133601"/>
            <a:ext cx="3816449" cy="3735572"/>
          </a:xfrm>
        </p:spPr>
        <p:txBody>
          <a:bodyPr>
            <a:normAutofit/>
          </a:bodyPr>
          <a:lstStyle/>
          <a:p>
            <a:pPr marL="457200" marR="0">
              <a:spcBef>
                <a:spcPts val="900"/>
              </a:spcBef>
              <a:spcAft>
                <a:spcPts val="900"/>
              </a:spcAft>
            </a:pPr>
            <a:r>
              <a:rPr lang="en-US" sz="1400" dirty="0">
                <a:latin typeface="Aptos" panose="020B0004020202020204" pitchFamily="34" charset="0"/>
              </a:rPr>
              <a:t>Attached visualization shows count of species by their biggest threat. Here '</a:t>
            </a:r>
            <a:r>
              <a:rPr lang="en-US" sz="1400" dirty="0" err="1">
                <a:latin typeface="Aptos" panose="020B0004020202020204" pitchFamily="34" charset="0"/>
              </a:rPr>
              <a:t>biggest_threat</a:t>
            </a:r>
            <a:r>
              <a:rPr lang="en-US" sz="1400" dirty="0">
                <a:latin typeface="Aptos" panose="020B0004020202020204" pitchFamily="34" charset="0"/>
              </a:rPr>
              <a:t>' is a categorical data and a bar graph is </a:t>
            </a:r>
            <a:r>
              <a:rPr lang="en-US" sz="1400" dirty="0" err="1">
                <a:latin typeface="Aptos" panose="020B0004020202020204" pitchFamily="34" charset="0"/>
              </a:rPr>
              <a:t>appropiate</a:t>
            </a:r>
            <a:r>
              <a:rPr lang="en-US" sz="1400" dirty="0">
                <a:latin typeface="Aptos" panose="020B0004020202020204" pitchFamily="34" charset="0"/>
              </a:rPr>
              <a:t> for visualizing its frequency. Based on the bar graph, majority of the threat data is 'Unknown' which can be ignored for further analysis. The next biggest threats are 'Pesticide use', 'Man', 'Cats, human activity'</a:t>
            </a:r>
          </a:p>
        </p:txBody>
      </p:sp>
      <p:pic>
        <p:nvPicPr>
          <p:cNvPr id="4" name="Audio 3">
            <a:hlinkClick r:id="" action="ppaction://media"/>
            <a:extLst>
              <a:ext uri="{FF2B5EF4-FFF2-40B4-BE49-F238E27FC236}">
                <a16:creationId xmlns:a16="http://schemas.microsoft.com/office/drawing/2014/main" id="{93B575A4-1429-D170-4393-C553FF1E3F5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a:extLst>
              <a:ext uri="{FF2B5EF4-FFF2-40B4-BE49-F238E27FC236}">
                <a16:creationId xmlns:a16="http://schemas.microsoft.com/office/drawing/2014/main" id="{6E74C498-1412-6CB6-596B-D92E313F4AF8}"/>
              </a:ext>
            </a:extLst>
          </p:cNvPr>
          <p:cNvPicPr>
            <a:picLocks noChangeAspect="1"/>
          </p:cNvPicPr>
          <p:nvPr/>
        </p:nvPicPr>
        <p:blipFill>
          <a:blip r:embed="rId5"/>
          <a:stretch>
            <a:fillRect/>
          </a:stretch>
        </p:blipFill>
        <p:spPr>
          <a:xfrm>
            <a:off x="5782228" y="1347676"/>
            <a:ext cx="5667375" cy="3886200"/>
          </a:xfrm>
          <a:prstGeom prst="rect">
            <a:avLst/>
          </a:prstGeom>
        </p:spPr>
      </p:pic>
    </p:spTree>
    <p:extLst>
      <p:ext uri="{BB962C8B-B14F-4D97-AF65-F5344CB8AC3E}">
        <p14:creationId xmlns:p14="http://schemas.microsoft.com/office/powerpoint/2010/main" val="2892590827"/>
      </p:ext>
    </p:extLst>
  </p:cSld>
  <p:clrMapOvr>
    <a:masterClrMapping/>
  </p:clrMapOvr>
  <mc:AlternateContent xmlns:mc="http://schemas.openxmlformats.org/markup-compatibility/2006" xmlns:p14="http://schemas.microsoft.com/office/powerpoint/2010/main">
    <mc:Choice Requires="p14">
      <p:transition spd="slow" p14:dur="2000" advTm="39000"/>
    </mc:Choice>
    <mc:Fallback xmlns="">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6520</TotalTime>
  <Words>940</Words>
  <Application>Microsoft Office PowerPoint</Application>
  <PresentationFormat>Widescreen</PresentationFormat>
  <Paragraphs>52</Paragraphs>
  <Slides>11</Slides>
  <Notes>0</Notes>
  <HiddenSlides>0</HiddenSlides>
  <MMClips>10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Aptos</vt:lpstr>
      <vt:lpstr>Aptos Display</vt:lpstr>
      <vt:lpstr>Arial</vt:lpstr>
      <vt:lpstr>Calibri</vt:lpstr>
      <vt:lpstr>Cambria</vt:lpstr>
      <vt:lpstr>Century Gothic</vt:lpstr>
      <vt:lpstr>Ginto</vt:lpstr>
      <vt:lpstr>Wingdings 3</vt:lpstr>
      <vt:lpstr>Wisp</vt:lpstr>
      <vt:lpstr> Wildlife Protection of Endangered Species</vt:lpstr>
      <vt:lpstr>Introduction</vt:lpstr>
      <vt:lpstr>Background and Data Sources</vt:lpstr>
      <vt:lpstr>Methods/Steps</vt:lpstr>
      <vt:lpstr>Distribution of Average Lifespan of species in years</vt:lpstr>
      <vt:lpstr>Proportion of Biggest Threat for each Category of Species</vt:lpstr>
      <vt:lpstr>Recreation visitors by Park Name</vt:lpstr>
      <vt:lpstr>Species category distribution for each park</vt:lpstr>
      <vt:lpstr>Count of species by biggest Threat</vt:lpstr>
      <vt:lpstr>Model Output Comparison           Conclusion   'Bird' category species is at highest threat based on previous plots and since Sequioa and Kings Canyon National Park is showing the highest count of species under Biggest Threat and got the 'Bird' as the most popular and highest count species, this park might be at a risk of endangered bird species. </vt:lpstr>
      <vt:lpstr>Thanks!!! </vt:lpstr>
    </vt:vector>
  </TitlesOfParts>
  <Company>Fiserv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Mukherjee, Chitramoy (Omaha)</dc:creator>
  <cp:lastModifiedBy>Mukherjee, Chitramoy (Omaha)</cp:lastModifiedBy>
  <cp:revision>1</cp:revision>
  <dcterms:created xsi:type="dcterms:W3CDTF">2024-10-16T02:54:29Z</dcterms:created>
  <dcterms:modified xsi:type="dcterms:W3CDTF">2025-02-09T04:31:27Z</dcterms:modified>
</cp:coreProperties>
</file>